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5.xml" ContentType="application/vnd.openxmlformats-officedocument.them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6.xml" ContentType="application/vnd.openxmlformats-officedocument.them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7.xml" ContentType="application/vnd.openxmlformats-officedocument.theme+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8.xml" ContentType="application/vnd.openxmlformats-officedocument.theme+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9.xml" ContentType="application/vnd.openxmlformats-officedocument.theme+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10.xml" ContentType="application/vnd.openxmlformats-officedocument.theme+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11.xml" ContentType="application/vnd.openxmlformats-officedocument.theme+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699" r:id="rId5"/>
    <p:sldMasterId id="2147483726" r:id="rId6"/>
    <p:sldMasterId id="2147483776" r:id="rId7"/>
    <p:sldMasterId id="2147483803" r:id="rId8"/>
    <p:sldMasterId id="2147483830" r:id="rId9"/>
    <p:sldMasterId id="2147483858" r:id="rId10"/>
    <p:sldMasterId id="2147483886" r:id="rId11"/>
    <p:sldMasterId id="2147483914" r:id="rId12"/>
    <p:sldMasterId id="2147483941" r:id="rId13"/>
    <p:sldMasterId id="2147483969" r:id="rId14"/>
  </p:sldMasterIdLst>
  <p:notesMasterIdLst>
    <p:notesMasterId r:id="rId24"/>
  </p:notesMasterIdLst>
  <p:sldIdLst>
    <p:sldId id="260" r:id="rId15"/>
    <p:sldId id="626" r:id="rId16"/>
    <p:sldId id="704" r:id="rId17"/>
    <p:sldId id="693" r:id="rId18"/>
    <p:sldId id="707" r:id="rId19"/>
    <p:sldId id="708" r:id="rId20"/>
    <p:sldId id="705" r:id="rId21"/>
    <p:sldId id="691" r:id="rId22"/>
    <p:sldId id="324" r:id="rId23"/>
  </p:sldIdLst>
  <p:sldSz cx="12192000" cy="6858000"/>
  <p:notesSz cx="6797675" cy="9926638"/>
  <p:custDataLst>
    <p:tags r:id="rId2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B2"/>
    <a:srgbClr val="FFFFFF"/>
    <a:srgbClr val="F2F2F2"/>
    <a:srgbClr val="FF6600"/>
    <a:srgbClr val="1D009C"/>
    <a:srgbClr val="E6E6E6"/>
    <a:srgbClr val="CCCCCC"/>
    <a:srgbClr val="404040"/>
    <a:srgbClr val="8C8C8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A6DEDF-0FF2-468F-A9CC-48F169DC5D49}" v="64" dt="2022-12-06T10:27:54.81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71" autoAdjust="0"/>
    <p:restoredTop sz="75628" autoAdjust="0"/>
  </p:normalViewPr>
  <p:slideViewPr>
    <p:cSldViewPr snapToGrid="0">
      <p:cViewPr varScale="1">
        <p:scale>
          <a:sx n="96" d="100"/>
          <a:sy n="96" d="100"/>
        </p:scale>
        <p:origin x="1242" y="84"/>
      </p:cViewPr>
      <p:guideLst/>
    </p:cSldViewPr>
  </p:slideViewPr>
  <p:outlineViewPr>
    <p:cViewPr>
      <p:scale>
        <a:sx n="33" d="100"/>
        <a:sy n="33" d="100"/>
      </p:scale>
      <p:origin x="0" y="-518"/>
    </p:cViewPr>
  </p:outlineViewPr>
  <p:notesTextViewPr>
    <p:cViewPr>
      <p:scale>
        <a:sx n="1" d="1"/>
        <a:sy n="1" d="1"/>
      </p:scale>
      <p:origin x="0" y="0"/>
    </p:cViewPr>
  </p:notesTextViewPr>
  <p:sorterViewPr>
    <p:cViewPr>
      <p:scale>
        <a:sx n="70" d="100"/>
        <a:sy n="70" d="100"/>
      </p:scale>
      <p:origin x="0" y="-2496"/>
    </p:cViewPr>
  </p:sorterViewPr>
  <p:notesViewPr>
    <p:cSldViewPr snapToGrid="0">
      <p:cViewPr varScale="1">
        <p:scale>
          <a:sx n="59" d="100"/>
          <a:sy n="59" d="100"/>
        </p:scale>
        <p:origin x="246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viewProps" Target="viewProps.xml"/><Relationship Id="rId3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1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1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1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6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7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3AAFCBE-34AB-4253-AE46-8207AC4A1233}" type="datetimeFigureOut">
              <a:rPr lang="de-DE" smtClean="0"/>
              <a:t>12.12.2022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2C12361-2116-4A4D-8874-21DE00C6C48F}" type="slidenum">
              <a:rPr lang="de-DE" smtClean="0"/>
              <a:t>‹Nr.›</a:t>
            </a:fld>
            <a:endParaRPr lang="de-DE"/>
          </a:p>
        </p:txBody>
      </p:sp>
    </p:spTree>
    <p:extLst>
      <p:ext uri="{BB962C8B-B14F-4D97-AF65-F5344CB8AC3E}">
        <p14:creationId xmlns:p14="http://schemas.microsoft.com/office/powerpoint/2010/main" val="54291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Die Stadt Lahr ist dazu verpflichtet einen kommunalen Wärmeplan bis spätestens 31. Dezember 2023 zu erstellen.</a:t>
            </a:r>
          </a:p>
          <a:p>
            <a:pPr marL="171450" indent="-171450">
              <a:buFont typeface="Arial" panose="020B0604020202020204" pitchFamily="34" charset="0"/>
              <a:buChar char="•"/>
            </a:pPr>
            <a:r>
              <a:rPr lang="de-DE" dirty="0"/>
              <a:t>Es geht darum, eine Strategie zu entwickeln, wie ein klimaneutraler Gebäudebestand bis 2040 erreicht werden kann. </a:t>
            </a:r>
          </a:p>
          <a:p>
            <a:pPr marL="628650" lvl="1" indent="-171450">
              <a:buFont typeface="Arial" panose="020B0604020202020204" pitchFamily="34" charset="0"/>
              <a:buChar char="•"/>
            </a:pPr>
            <a:r>
              <a:rPr lang="de-DE" dirty="0"/>
              <a:t>Dazu muss der Wärmebedarf gesenkt werden und gleichzeitig muss die Wärmeversorgung auf erneuerbare Energien umgestellt werden.</a:t>
            </a:r>
          </a:p>
          <a:p>
            <a:pPr marL="628650" lvl="1" indent="-171450">
              <a:buFont typeface="Arial" panose="020B0604020202020204" pitchFamily="34" charset="0"/>
              <a:buChar char="•"/>
            </a:pPr>
            <a:r>
              <a:rPr lang="de-DE" dirty="0"/>
              <a:t>Was kann/muss die Stadt konkret umsetzten, um dieses Ziel zu erreichen?</a:t>
            </a:r>
          </a:p>
        </p:txBody>
      </p:sp>
      <p:sp>
        <p:nvSpPr>
          <p:cNvPr id="4" name="Foliennummernplatzhalter 3"/>
          <p:cNvSpPr>
            <a:spLocks noGrp="1"/>
          </p:cNvSpPr>
          <p:nvPr>
            <p:ph type="sldNum" sz="quarter" idx="5"/>
          </p:nvPr>
        </p:nvSpPr>
        <p:spPr/>
        <p:txBody>
          <a:bodyPr/>
          <a:lstStyle/>
          <a:p>
            <a:fld id="{32C12361-2116-4A4D-8874-21DE00C6C48F}" type="slidenum">
              <a:rPr lang="de-DE" smtClean="0"/>
              <a:t>1</a:t>
            </a:fld>
            <a:endParaRPr lang="de-DE"/>
          </a:p>
        </p:txBody>
      </p:sp>
    </p:spTree>
    <p:extLst>
      <p:ext uri="{BB962C8B-B14F-4D97-AF65-F5344CB8AC3E}">
        <p14:creationId xmlns:p14="http://schemas.microsoft.com/office/powerpoint/2010/main" val="379153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kommunale Wärmeplan wird in den 4 Schritten erstellt. </a:t>
            </a:r>
          </a:p>
          <a:p>
            <a:r>
              <a:rPr lang="de-DE" dirty="0"/>
              <a:t>Kurze Beschreibung der 4 Bausteine</a:t>
            </a:r>
          </a:p>
          <a:p>
            <a:r>
              <a:rPr lang="de-DE" dirty="0"/>
              <a:t>Die Bestands- und Potenzialanalyse hatten bnNETZE im Frühjahr bereits abgeschlossen.</a:t>
            </a:r>
          </a:p>
          <a:p>
            <a:r>
              <a:rPr lang="de-DE" dirty="0"/>
              <a:t>Jetzt wurde auch das Zielbild 2040 für die Stadt Lahr entwickelt.</a:t>
            </a:r>
          </a:p>
        </p:txBody>
      </p:sp>
      <p:sp>
        <p:nvSpPr>
          <p:cNvPr id="4" name="Foliennummernplatzhalter 3"/>
          <p:cNvSpPr>
            <a:spLocks noGrp="1"/>
          </p:cNvSpPr>
          <p:nvPr>
            <p:ph type="sldNum" sz="quarter" idx="5"/>
          </p:nvPr>
        </p:nvSpPr>
        <p:spPr/>
        <p:txBody>
          <a:bodyPr/>
          <a:lstStyle/>
          <a:p>
            <a:fld id="{32C12361-2116-4A4D-8874-21DE00C6C48F}" type="slidenum">
              <a:rPr lang="de-DE" smtClean="0"/>
              <a:t>3</a:t>
            </a:fld>
            <a:endParaRPr lang="de-DE"/>
          </a:p>
        </p:txBody>
      </p:sp>
    </p:spTree>
    <p:extLst>
      <p:ext uri="{BB962C8B-B14F-4D97-AF65-F5344CB8AC3E}">
        <p14:creationId xmlns:p14="http://schemas.microsoft.com/office/powerpoint/2010/main" val="60159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Wie sieht die Energieinfrastruktur in der Stadt Lahr in der Zukunft aus? </a:t>
            </a:r>
          </a:p>
          <a:p>
            <a:pPr marL="628650" lvl="1" indent="-171450">
              <a:buFont typeface="Arial" panose="020B0604020202020204" pitchFamily="34" charset="0"/>
              <a:buChar char="•"/>
            </a:pPr>
            <a:r>
              <a:rPr lang="de-DE" dirty="0"/>
              <a:t>Um diese Frage möglichst räumlich zu beantworten, wurde die Stadt in Eignungsgebiete für die zentrale und dezentrale Versorgung eingeteilt.</a:t>
            </a:r>
          </a:p>
          <a:p>
            <a:pPr marL="1085850" lvl="2" indent="-171450">
              <a:buFont typeface="Arial" panose="020B0604020202020204" pitchFamily="34" charset="0"/>
              <a:buChar char="•"/>
            </a:pPr>
            <a:r>
              <a:rPr lang="de-DE" dirty="0"/>
              <a:t>Zentral = Fernwärme (Erweiterung bestehender Netze, neue Netze oder auch kleinere Netze/ Insellösungen möglich)</a:t>
            </a:r>
          </a:p>
          <a:p>
            <a:pPr marL="1085850" lvl="2" indent="-171450">
              <a:buFont typeface="Arial" panose="020B0604020202020204" pitchFamily="34" charset="0"/>
              <a:buChar char="•"/>
            </a:pPr>
            <a:r>
              <a:rPr lang="de-DE" dirty="0"/>
              <a:t>Dezentral = Einzellösung eines Hauses (in der Regel mittels Wärmepumpe)</a:t>
            </a:r>
          </a:p>
          <a:p>
            <a:pPr marL="171450" indent="-171450">
              <a:buFont typeface="Arial" panose="020B0604020202020204" pitchFamily="34" charset="0"/>
              <a:buChar char="•"/>
            </a:pPr>
            <a:r>
              <a:rPr lang="de-DE" dirty="0"/>
              <a:t>Dazu liefert vor allem die Wärmedichte einen Hinweis, ob grundsätzlich ein Fernwärmenetz wirtschaftlich betrieben werden könnte. Zusätzlich wurden diverse Faktoren betrachtet, z.B.:</a:t>
            </a:r>
          </a:p>
          <a:p>
            <a:pPr marL="628650" lvl="1" indent="-171450">
              <a:buFont typeface="Arial" panose="020B0604020202020204" pitchFamily="34" charset="0"/>
              <a:buChar char="•"/>
            </a:pPr>
            <a:r>
              <a:rPr lang="de-DE" dirty="0"/>
              <a:t>Die Gebäudedaten (Alter und Gebäudetyp) geben Hinweise dazu, ob eine Einzellösung mittels Luft-Wärmepumpe überhaupt wirtschaftlich zu betreiben ist (Im Altbau oder bei größeren Gebäude oft eher schwierig)</a:t>
            </a:r>
          </a:p>
          <a:p>
            <a:pPr marL="628650" lvl="1" indent="-171450">
              <a:buFont typeface="Arial" panose="020B0604020202020204" pitchFamily="34" charset="0"/>
              <a:buChar char="•"/>
            </a:pPr>
            <a:r>
              <a:rPr lang="de-DE" dirty="0"/>
              <a:t>Wo ist oberflächennahe Geothermie möglich?</a:t>
            </a:r>
          </a:p>
          <a:p>
            <a:pPr marL="628650" lvl="1" indent="-171450">
              <a:buFont typeface="Arial" panose="020B0604020202020204" pitchFamily="34" charset="0"/>
              <a:buChar char="•"/>
            </a:pPr>
            <a:r>
              <a:rPr lang="de-DE" dirty="0"/>
              <a:t>Wo gibt es </a:t>
            </a:r>
            <a:r>
              <a:rPr lang="de-DE" dirty="0" err="1"/>
              <a:t>Abwärmepotenziale</a:t>
            </a:r>
            <a:r>
              <a:rPr lang="de-DE" dirty="0"/>
              <a:t>, die genutzt werden können?</a:t>
            </a:r>
          </a:p>
          <a:p>
            <a:pPr marL="171450" lvl="0" indent="-171450">
              <a:buFont typeface="Arial" panose="020B0604020202020204" pitchFamily="34" charset="0"/>
              <a:buChar char="•"/>
            </a:pPr>
            <a:r>
              <a:rPr lang="de-DE" dirty="0"/>
              <a:t>Die Eignungsgebiete werden in Steckbriefe festgehalten </a:t>
            </a:r>
          </a:p>
          <a:p>
            <a:pPr marL="628650" lvl="1" indent="-171450">
              <a:buFont typeface="Arial" panose="020B0604020202020204" pitchFamily="34" charset="0"/>
              <a:buChar char="•"/>
            </a:pPr>
            <a:r>
              <a:rPr lang="de-DE" dirty="0"/>
              <a:t>Beschreibung der Gebiete, der Gebäude etc.</a:t>
            </a:r>
          </a:p>
          <a:p>
            <a:pPr marL="628650" lvl="1" indent="-171450">
              <a:buFont typeface="Arial" panose="020B0604020202020204" pitchFamily="34" charset="0"/>
              <a:buChar char="•"/>
            </a:pPr>
            <a:r>
              <a:rPr lang="de-DE" dirty="0"/>
              <a:t>Begründung der Eignung</a:t>
            </a:r>
          </a:p>
          <a:p>
            <a:pPr marL="628650" lvl="1" indent="-171450">
              <a:buFont typeface="Arial" panose="020B0604020202020204" pitchFamily="34" charset="0"/>
              <a:buChar char="•"/>
            </a:pPr>
            <a:r>
              <a:rPr lang="de-DE" dirty="0"/>
              <a:t>Potenziale für lokale erneuerbare Energien</a:t>
            </a:r>
          </a:p>
        </p:txBody>
      </p:sp>
      <p:sp>
        <p:nvSpPr>
          <p:cNvPr id="4" name="Foliennummernplatzhalter 3"/>
          <p:cNvSpPr>
            <a:spLocks noGrp="1"/>
          </p:cNvSpPr>
          <p:nvPr>
            <p:ph type="sldNum" sz="quarter" idx="5"/>
          </p:nvPr>
        </p:nvSpPr>
        <p:spPr/>
        <p:txBody>
          <a:bodyPr/>
          <a:lstStyle/>
          <a:p>
            <a:fld id="{32C12361-2116-4A4D-8874-21DE00C6C48F}" type="slidenum">
              <a:rPr lang="de-DE" smtClean="0"/>
              <a:t>4</a:t>
            </a:fld>
            <a:endParaRPr lang="de-DE"/>
          </a:p>
        </p:txBody>
      </p:sp>
    </p:spTree>
    <p:extLst>
      <p:ext uri="{BB962C8B-B14F-4D97-AF65-F5344CB8AC3E}">
        <p14:creationId xmlns:p14="http://schemas.microsoft.com/office/powerpoint/2010/main" val="4199028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2563" indent="-182563" eaLnBrk="1" fontAlgn="base" hangingPunct="1">
              <a:spcBef>
                <a:spcPct val="0"/>
              </a:spcBef>
              <a:spcAft>
                <a:spcPct val="30000"/>
              </a:spcAft>
              <a:buFont typeface="Wingdings" panose="05000000000000000000" pitchFamily="2" charset="2"/>
              <a:buChar char="§"/>
            </a:pPr>
            <a:r>
              <a:rPr lang="de-DE" sz="1200" dirty="0">
                <a:latin typeface="Calibri" panose="020F0502020204030204" pitchFamily="34" charset="0"/>
                <a:cs typeface="Calibri" panose="020F0502020204030204" pitchFamily="34" charset="0"/>
              </a:rPr>
              <a:t>Das Zielbild zeigt eine Möglichkeit, wie der Wärmebedarf und die Wärmeversorgung sich bis 2040 entwickeln können. Es baut auf folgende Daten auf:</a:t>
            </a:r>
          </a:p>
          <a:p>
            <a:pPr marL="639763" lvl="1" indent="-182563" eaLnBrk="1" fontAlgn="base" hangingPunct="1">
              <a:spcBef>
                <a:spcPct val="0"/>
              </a:spcBef>
              <a:spcAft>
                <a:spcPct val="30000"/>
              </a:spcAft>
              <a:buFont typeface="Wingdings" panose="05000000000000000000" pitchFamily="2" charset="2"/>
              <a:buChar char="§"/>
            </a:pPr>
            <a:r>
              <a:rPr lang="de-DE" sz="1200" dirty="0">
                <a:latin typeface="Calibri" panose="020F0502020204030204" pitchFamily="34" charset="0"/>
                <a:cs typeface="Calibri" panose="020F0502020204030204" pitchFamily="34" charset="0"/>
              </a:rPr>
              <a:t>die Ergebnisse der Bestands- und Potenzialanalyse</a:t>
            </a:r>
          </a:p>
          <a:p>
            <a:pPr marL="639763" lvl="1" indent="-182563" eaLnBrk="1" fontAlgn="base" hangingPunct="1">
              <a:spcBef>
                <a:spcPct val="0"/>
              </a:spcBef>
              <a:spcAft>
                <a:spcPct val="30000"/>
              </a:spcAft>
              <a:buFont typeface="Wingdings" panose="05000000000000000000" pitchFamily="2" charset="2"/>
              <a:buChar char="§"/>
            </a:pPr>
            <a:r>
              <a:rPr lang="de-DE" sz="1200" dirty="0">
                <a:latin typeface="Calibri" panose="020F0502020204030204" pitchFamily="34" charset="0"/>
                <a:cs typeface="Calibri" panose="020F0502020204030204" pitchFamily="34" charset="0"/>
              </a:rPr>
              <a:t>die Einteilung der Eignungsgebiete und die räumliche Betrachtung der möglichen Energieträger</a:t>
            </a:r>
          </a:p>
          <a:p>
            <a:pPr marL="639763" lvl="1" indent="-182563" eaLnBrk="1" fontAlgn="base" hangingPunct="1">
              <a:spcBef>
                <a:spcPct val="0"/>
              </a:spcBef>
              <a:spcAft>
                <a:spcPct val="30000"/>
              </a:spcAft>
              <a:buFont typeface="Wingdings" panose="05000000000000000000" pitchFamily="2" charset="2"/>
              <a:buChar char="§"/>
            </a:pPr>
            <a:r>
              <a:rPr lang="de-DE" sz="1200" dirty="0">
                <a:latin typeface="Calibri" panose="020F0502020204030204" pitchFamily="34" charset="0"/>
                <a:cs typeface="Calibri" panose="020F0502020204030204" pitchFamily="34" charset="0"/>
              </a:rPr>
              <a:t>geplante Projekte der Wärmeplus und der EWM</a:t>
            </a:r>
          </a:p>
          <a:p>
            <a:pPr marL="639763" lvl="1" indent="-182563" eaLnBrk="1" fontAlgn="base" hangingPunct="1">
              <a:spcBef>
                <a:spcPct val="0"/>
              </a:spcBef>
              <a:spcAft>
                <a:spcPct val="30000"/>
              </a:spcAft>
              <a:buFont typeface="Wingdings" panose="05000000000000000000" pitchFamily="2" charset="2"/>
              <a:buChar char="§"/>
            </a:pPr>
            <a:r>
              <a:rPr lang="de-DE" sz="1200" dirty="0">
                <a:latin typeface="Calibri" panose="020F0502020204030204" pitchFamily="34" charset="0"/>
                <a:cs typeface="Calibri" panose="020F0502020204030204" pitchFamily="34" charset="0"/>
              </a:rPr>
              <a:t>Studien zu Klima-/Energieentwicklungen in Deutschland und Baden-Württemberg </a:t>
            </a:r>
          </a:p>
          <a:p>
            <a:pPr marL="639763" lvl="1" indent="-182563" eaLnBrk="1" fontAlgn="base" hangingPunct="1">
              <a:spcBef>
                <a:spcPct val="0"/>
              </a:spcBef>
              <a:spcAft>
                <a:spcPct val="30000"/>
              </a:spcAft>
              <a:buFont typeface="Wingdings" panose="05000000000000000000" pitchFamily="2" charset="2"/>
              <a:buChar char="§"/>
            </a:pPr>
            <a:r>
              <a:rPr lang="de-DE" sz="1200" dirty="0">
                <a:latin typeface="Calibri" panose="020F0502020204030204" pitchFamily="34" charset="0"/>
                <a:cs typeface="Calibri" panose="020F0502020204030204" pitchFamily="34" charset="0"/>
              </a:rPr>
              <a:t>Gesetzliche Vorgaben- BW Ziel Klimaneutral bis 2040 heißt, dass fossile Energieträger im Jahr 2040 keine Rolle mehr spielen können</a:t>
            </a:r>
          </a:p>
          <a:p>
            <a:pPr marL="182563" indent="-182563" eaLnBrk="1" fontAlgn="base" hangingPunct="1">
              <a:spcBef>
                <a:spcPct val="0"/>
              </a:spcBef>
              <a:spcAft>
                <a:spcPct val="30000"/>
              </a:spcAft>
              <a:buFont typeface="Wingdings" panose="05000000000000000000" pitchFamily="2" charset="2"/>
              <a:buChar char="§"/>
            </a:pPr>
            <a:r>
              <a:rPr lang="de-DE" sz="1200" dirty="0">
                <a:latin typeface="Calibri" panose="020F0502020204030204" pitchFamily="34" charset="0"/>
                <a:cs typeface="Calibri" panose="020F0502020204030204" pitchFamily="34" charset="0"/>
              </a:rPr>
              <a:t>Wesentliche Ergebnisse:</a:t>
            </a:r>
          </a:p>
          <a:p>
            <a:pPr marL="639763" lvl="1" indent="-182563" eaLnBrk="1" fontAlgn="base" hangingPunct="1">
              <a:spcBef>
                <a:spcPct val="0"/>
              </a:spcBef>
              <a:spcAft>
                <a:spcPct val="30000"/>
              </a:spcAft>
              <a:buFont typeface="Wingdings" panose="05000000000000000000" pitchFamily="2" charset="2"/>
              <a:buChar char="§"/>
            </a:pPr>
            <a:r>
              <a:rPr lang="de-DE" sz="1200" dirty="0">
                <a:latin typeface="Calibri" panose="020F0502020204030204" pitchFamily="34" charset="0"/>
                <a:cs typeface="Calibri" panose="020F0502020204030204" pitchFamily="34" charset="0"/>
              </a:rPr>
              <a:t>Der Wärmebedarf sinkt um ca. 22% bis 2040, obwohl die Stadt stark wachsen soll. Gebäudesanierung und Effizienzmaßnahmen sind deshalb entscheidend.</a:t>
            </a:r>
          </a:p>
          <a:p>
            <a:pPr marL="639763" lvl="1" indent="-182563" eaLnBrk="1" fontAlgn="base" hangingPunct="1">
              <a:spcBef>
                <a:spcPct val="0"/>
              </a:spcBef>
              <a:spcAft>
                <a:spcPct val="30000"/>
              </a:spcAft>
              <a:buFont typeface="Wingdings" panose="05000000000000000000" pitchFamily="2" charset="2"/>
              <a:buChar char="§"/>
            </a:pPr>
            <a:r>
              <a:rPr lang="de-DE" sz="1200" dirty="0">
                <a:latin typeface="Calibri" panose="020F0502020204030204" pitchFamily="34" charset="0"/>
                <a:cs typeface="Calibri" panose="020F0502020204030204" pitchFamily="34" charset="0"/>
              </a:rPr>
              <a:t>Fossile Energieträger werden bis 2040 ersetzt, hauptsächlich durch Wärmepumpen und Fernwärme.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latin typeface="Calibri" panose="020F0502020204030204" pitchFamily="34" charset="0"/>
                <a:cs typeface="Calibri" panose="020F0502020204030204" pitchFamily="34" charset="0"/>
              </a:rPr>
              <a:t>Dabei verändert sich sowohl die Menge als auch der Energieträgermix für die Fernwärme. In Zukunft spielen Abwärme aus der Industrie und aus dem Abwasser, sowie Grundwasser, Solarthermie und Wärmepumpen wichtige Rollen bei der Fernwärmeversorgung.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latin typeface="Calibri" panose="020F0502020204030204" pitchFamily="34" charset="0"/>
                <a:cs typeface="Calibri" panose="020F0502020204030204" pitchFamily="34" charset="0"/>
              </a:rPr>
              <a:t>In den Eignungsgebieten für zentrale Versorgung gehen wir von Anschlussgrade von ca. 50-80% aus. Klar ist, nur weil ein Gebäude in einem Eignungsgebiet für die zentrale Versorgung liegt, muss dies nicht zwangsweise die beste Lösung für das Gebäude sein.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latin typeface="Calibri" panose="020F0502020204030204" pitchFamily="34" charset="0"/>
                <a:cs typeface="Calibri" panose="020F0502020204030204" pitchFamily="34" charset="0"/>
              </a:rPr>
              <a:t>Der zusätzliche Stromverbrauch, der durch den Einsatz von  Wärmepumpen benötigt wird, sollte durch lokale erneuerbare Potenziale gedeckt werden. (entspricht ca. 5,5 Windkraftanlagen oder 37 ha. Photovoltaik)</a:t>
            </a:r>
          </a:p>
          <a:p>
            <a:endParaRPr lang="de-DE" dirty="0"/>
          </a:p>
        </p:txBody>
      </p:sp>
      <p:sp>
        <p:nvSpPr>
          <p:cNvPr id="4" name="Foliennummernplatzhalter 3"/>
          <p:cNvSpPr>
            <a:spLocks noGrp="1"/>
          </p:cNvSpPr>
          <p:nvPr>
            <p:ph type="sldNum" sz="quarter" idx="5"/>
          </p:nvPr>
        </p:nvSpPr>
        <p:spPr/>
        <p:txBody>
          <a:bodyPr/>
          <a:lstStyle/>
          <a:p>
            <a:fld id="{32C12361-2116-4A4D-8874-21DE00C6C48F}" type="slidenum">
              <a:rPr lang="de-DE" smtClean="0"/>
              <a:t>5</a:t>
            </a:fld>
            <a:endParaRPr lang="de-DE"/>
          </a:p>
        </p:txBody>
      </p:sp>
    </p:spTree>
    <p:extLst>
      <p:ext uri="{BB962C8B-B14F-4D97-AF65-F5344CB8AC3E}">
        <p14:creationId xmlns:p14="http://schemas.microsoft.com/office/powerpoint/2010/main" val="623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2C12361-2116-4A4D-8874-21DE00C6C48F}" type="slidenum">
              <a:rPr lang="de-DE" smtClean="0"/>
              <a:t>6</a:t>
            </a:fld>
            <a:endParaRPr lang="de-DE"/>
          </a:p>
        </p:txBody>
      </p:sp>
    </p:spTree>
    <p:extLst>
      <p:ext uri="{BB962C8B-B14F-4D97-AF65-F5344CB8AC3E}">
        <p14:creationId xmlns:p14="http://schemas.microsoft.com/office/powerpoint/2010/main" val="2225466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Jetzt geht es darum, den Weg zum Zielbild mit Maßnahmen zu hinterlegen.</a:t>
            </a:r>
          </a:p>
          <a:p>
            <a:pPr marL="171450" indent="-171450">
              <a:buFont typeface="Arial" panose="020B0604020202020204" pitchFamily="34" charset="0"/>
              <a:buChar char="•"/>
            </a:pPr>
            <a:r>
              <a:rPr lang="de-DE" dirty="0"/>
              <a:t>Dabei ist entscheidend, Maßnahmen zu definieren, die von der Stadt umgesetzt werden können. Z.B.:</a:t>
            </a:r>
          </a:p>
          <a:p>
            <a:pPr marL="628650" lvl="1" indent="-171450">
              <a:buFont typeface="Arial" panose="020B0604020202020204" pitchFamily="34" charset="0"/>
              <a:buChar char="•"/>
            </a:pPr>
            <a:r>
              <a:rPr lang="de-DE" dirty="0"/>
              <a:t>Strategische Verankerung der Wärmeplanung bei der Stadtverwaltung und Gremien</a:t>
            </a:r>
          </a:p>
          <a:p>
            <a:pPr marL="1085850" lvl="2" indent="-171450">
              <a:buFont typeface="Arial" panose="020B0604020202020204" pitchFamily="34" charset="0"/>
              <a:buChar char="•"/>
            </a:pPr>
            <a:r>
              <a:rPr lang="de-DE" dirty="0"/>
              <a:t>Auch Abstimmung mit relevanten Akteuren</a:t>
            </a:r>
          </a:p>
          <a:p>
            <a:pPr marL="628650" lvl="1" indent="-171450">
              <a:buFont typeface="Arial" panose="020B0604020202020204" pitchFamily="34" charset="0"/>
              <a:buChar char="•"/>
            </a:pPr>
            <a:r>
              <a:rPr lang="de-DE" dirty="0"/>
              <a:t>Energetische Sanierung und klimaneutrale Wärmeversorgung der städtischen Liegenschaften</a:t>
            </a:r>
          </a:p>
          <a:p>
            <a:pPr marL="628650" lvl="1" indent="-171450">
              <a:buFont typeface="Arial" panose="020B0604020202020204" pitchFamily="34" charset="0"/>
              <a:buChar char="•"/>
            </a:pPr>
            <a:r>
              <a:rPr lang="de-DE" dirty="0"/>
              <a:t>klimaneutrale Neubaugebiete</a:t>
            </a:r>
          </a:p>
          <a:p>
            <a:pPr marL="628650" lvl="1" indent="-171450">
              <a:buFont typeface="Arial" panose="020B0604020202020204" pitchFamily="34" charset="0"/>
              <a:buChar char="•"/>
            </a:pPr>
            <a:r>
              <a:rPr lang="de-DE" dirty="0"/>
              <a:t>Beratungsmaßnahmen für Eigentümer:innen- energetische Sanierung &amp; Umstellung der Heizanlagen</a:t>
            </a:r>
          </a:p>
          <a:p>
            <a:pPr marL="628650" lvl="1" indent="-171450">
              <a:buFont typeface="Arial" panose="020B0604020202020204" pitchFamily="34" charset="0"/>
              <a:buChar char="•"/>
            </a:pPr>
            <a:endParaRPr lang="de-DE" dirty="0"/>
          </a:p>
          <a:p>
            <a:r>
              <a:rPr lang="de-DE" dirty="0"/>
              <a:t> </a:t>
            </a:r>
          </a:p>
        </p:txBody>
      </p:sp>
      <p:sp>
        <p:nvSpPr>
          <p:cNvPr id="4" name="Foliennummernplatzhalter 3"/>
          <p:cNvSpPr>
            <a:spLocks noGrp="1"/>
          </p:cNvSpPr>
          <p:nvPr>
            <p:ph type="sldNum" sz="quarter" idx="5"/>
          </p:nvPr>
        </p:nvSpPr>
        <p:spPr/>
        <p:txBody>
          <a:bodyPr/>
          <a:lstStyle/>
          <a:p>
            <a:fld id="{32C12361-2116-4A4D-8874-21DE00C6C48F}" type="slidenum">
              <a:rPr lang="de-DE" smtClean="0"/>
              <a:t>7</a:t>
            </a:fld>
            <a:endParaRPr lang="de-DE"/>
          </a:p>
        </p:txBody>
      </p:sp>
    </p:spTree>
    <p:extLst>
      <p:ext uri="{BB962C8B-B14F-4D97-AF65-F5344CB8AC3E}">
        <p14:creationId xmlns:p14="http://schemas.microsoft.com/office/powerpoint/2010/main" val="4006756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2C12361-2116-4A4D-8874-21DE00C6C48F}" type="slidenum">
              <a:rPr lang="de-DE" smtClean="0"/>
              <a:t>8</a:t>
            </a:fld>
            <a:endParaRPr lang="de-DE"/>
          </a:p>
        </p:txBody>
      </p:sp>
    </p:spTree>
    <p:extLst>
      <p:ext uri="{BB962C8B-B14F-4D97-AF65-F5344CB8AC3E}">
        <p14:creationId xmlns:p14="http://schemas.microsoft.com/office/powerpoint/2010/main" val="228466614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image" Target="../media/image3.jpe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10" Type="http://schemas.microsoft.com/office/2007/relationships/hdphoto" Target="../media/hdphoto1.wdp"/><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3.xml"/><Relationship Id="rId1" Type="http://schemas.openxmlformats.org/officeDocument/2006/relationships/vmlDrawing" Target="../drawings/vmlDrawing101.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85.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4.xml"/><Relationship Id="rId1" Type="http://schemas.openxmlformats.org/officeDocument/2006/relationships/vmlDrawing" Target="../drawings/vmlDrawing102.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10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96.xml"/><Relationship Id="rId7" Type="http://schemas.openxmlformats.org/officeDocument/2006/relationships/image" Target="../media/image10.jpeg"/><Relationship Id="rId2" Type="http://schemas.openxmlformats.org/officeDocument/2006/relationships/tags" Target="../tags/tag195.xml"/><Relationship Id="rId1" Type="http://schemas.openxmlformats.org/officeDocument/2006/relationships/vmlDrawing" Target="../drawings/vmlDrawing103.vml"/><Relationship Id="rId6" Type="http://schemas.openxmlformats.org/officeDocument/2006/relationships/image" Target="../media/image1.emf"/><Relationship Id="rId5" Type="http://schemas.openxmlformats.org/officeDocument/2006/relationships/oleObject" Target="../embeddings/oleObject87.bin"/><Relationship Id="rId10" Type="http://schemas.openxmlformats.org/officeDocument/2006/relationships/image" Target="../media/image13.png"/><Relationship Id="rId4" Type="http://schemas.openxmlformats.org/officeDocument/2006/relationships/slideMaster" Target="../slideMasters/slideMaster4.xml"/><Relationship Id="rId9" Type="http://schemas.openxmlformats.org/officeDocument/2006/relationships/image" Target="../media/image12.png"/></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7.xml"/><Relationship Id="rId1" Type="http://schemas.openxmlformats.org/officeDocument/2006/relationships/vmlDrawing" Target="../drawings/vmlDrawing104.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10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01.xml"/><Relationship Id="rId7" Type="http://schemas.openxmlformats.org/officeDocument/2006/relationships/image" Target="../media/image3.jpeg"/><Relationship Id="rId2" Type="http://schemas.openxmlformats.org/officeDocument/2006/relationships/tags" Target="../tags/tag200.xml"/><Relationship Id="rId1" Type="http://schemas.openxmlformats.org/officeDocument/2006/relationships/vmlDrawing" Target="../drawings/vmlDrawing106.vml"/><Relationship Id="rId6" Type="http://schemas.openxmlformats.org/officeDocument/2006/relationships/image" Target="../media/image1.emf"/><Relationship Id="rId5" Type="http://schemas.openxmlformats.org/officeDocument/2006/relationships/oleObject" Target="../embeddings/oleObject89.bin"/><Relationship Id="rId10" Type="http://schemas.microsoft.com/office/2007/relationships/hdphoto" Target="../media/hdphoto1.wdp"/><Relationship Id="rId4" Type="http://schemas.openxmlformats.org/officeDocument/2006/relationships/slideMaster" Target="../slideMasters/slideMaster5.xml"/><Relationship Id="rId9" Type="http://schemas.openxmlformats.org/officeDocument/2006/relationships/image" Target="../media/image4.png"/></Relationships>
</file>

<file path=ppt/slideLayouts/_rels/slideLayout10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03.xml"/><Relationship Id="rId7" Type="http://schemas.openxmlformats.org/officeDocument/2006/relationships/image" Target="../media/image5.jpeg"/><Relationship Id="rId2" Type="http://schemas.openxmlformats.org/officeDocument/2006/relationships/tags" Target="../tags/tag202.xml"/><Relationship Id="rId1" Type="http://schemas.openxmlformats.org/officeDocument/2006/relationships/vmlDrawing" Target="../drawings/vmlDrawing107.vml"/><Relationship Id="rId6" Type="http://schemas.openxmlformats.org/officeDocument/2006/relationships/image" Target="../media/image1.emf"/><Relationship Id="rId5" Type="http://schemas.openxmlformats.org/officeDocument/2006/relationships/oleObject" Target="../embeddings/oleObject90.bin"/><Relationship Id="rId10" Type="http://schemas.microsoft.com/office/2007/relationships/hdphoto" Target="../media/hdphoto1.wdp"/><Relationship Id="rId4" Type="http://schemas.openxmlformats.org/officeDocument/2006/relationships/slideMaster" Target="../slideMasters/slideMaster5.xml"/><Relationship Id="rId9" Type="http://schemas.openxmlformats.org/officeDocument/2006/relationships/image" Target="../media/image4.png"/></Relationships>
</file>

<file path=ppt/slideLayouts/_rels/slideLayout10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05.xml"/><Relationship Id="rId7" Type="http://schemas.openxmlformats.org/officeDocument/2006/relationships/image" Target="../media/image6.jpeg"/><Relationship Id="rId2" Type="http://schemas.openxmlformats.org/officeDocument/2006/relationships/tags" Target="../tags/tag204.xml"/><Relationship Id="rId1" Type="http://schemas.openxmlformats.org/officeDocument/2006/relationships/vmlDrawing" Target="../drawings/vmlDrawing108.vml"/><Relationship Id="rId6" Type="http://schemas.openxmlformats.org/officeDocument/2006/relationships/image" Target="../media/image1.emf"/><Relationship Id="rId5" Type="http://schemas.openxmlformats.org/officeDocument/2006/relationships/oleObject" Target="../embeddings/oleObject91.bin"/><Relationship Id="rId10" Type="http://schemas.microsoft.com/office/2007/relationships/hdphoto" Target="../media/hdphoto1.wdp"/><Relationship Id="rId4" Type="http://schemas.openxmlformats.org/officeDocument/2006/relationships/slideMaster" Target="../slideMasters/slideMaster5.xml"/><Relationship Id="rId9" Type="http://schemas.openxmlformats.org/officeDocument/2006/relationships/image" Target="../media/image4.png"/></Relationships>
</file>

<file path=ppt/slideLayouts/_rels/slideLayout10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07.xml"/><Relationship Id="rId7" Type="http://schemas.openxmlformats.org/officeDocument/2006/relationships/image" Target="../media/image7.jpeg"/><Relationship Id="rId2" Type="http://schemas.openxmlformats.org/officeDocument/2006/relationships/tags" Target="../tags/tag206.xml"/><Relationship Id="rId1" Type="http://schemas.openxmlformats.org/officeDocument/2006/relationships/vmlDrawing" Target="../drawings/vmlDrawing109.vml"/><Relationship Id="rId6" Type="http://schemas.openxmlformats.org/officeDocument/2006/relationships/image" Target="../media/image1.emf"/><Relationship Id="rId5" Type="http://schemas.openxmlformats.org/officeDocument/2006/relationships/oleObject" Target="../embeddings/oleObject92.bin"/><Relationship Id="rId10" Type="http://schemas.microsoft.com/office/2007/relationships/hdphoto" Target="../media/hdphoto1.wdp"/><Relationship Id="rId4" Type="http://schemas.openxmlformats.org/officeDocument/2006/relationships/slideMaster" Target="../slideMasters/slideMaster5.xml"/><Relationship Id="rId9" Type="http://schemas.openxmlformats.org/officeDocument/2006/relationships/image" Target="../media/image4.png"/></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09.xml"/><Relationship Id="rId7" Type="http://schemas.openxmlformats.org/officeDocument/2006/relationships/image" Target="../media/image8.png"/><Relationship Id="rId2" Type="http://schemas.openxmlformats.org/officeDocument/2006/relationships/tags" Target="../tags/tag208.xml"/><Relationship Id="rId1" Type="http://schemas.openxmlformats.org/officeDocument/2006/relationships/vmlDrawing" Target="../drawings/vmlDrawing110.vml"/><Relationship Id="rId6" Type="http://schemas.openxmlformats.org/officeDocument/2006/relationships/image" Target="../media/image1.emf"/><Relationship Id="rId5" Type="http://schemas.openxmlformats.org/officeDocument/2006/relationships/oleObject" Target="../embeddings/oleObject93.bin"/><Relationship Id="rId4"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vmlDrawing" Target="../drawings/vmlDrawing111.vml"/><Relationship Id="rId6" Type="http://schemas.openxmlformats.org/officeDocument/2006/relationships/image" Target="../media/image9.emf"/><Relationship Id="rId5" Type="http://schemas.openxmlformats.org/officeDocument/2006/relationships/oleObject" Target="../embeddings/oleObject94.bin"/><Relationship Id="rId4"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vmlDrawing" Target="../drawings/vmlDrawing112.vml"/><Relationship Id="rId6" Type="http://schemas.openxmlformats.org/officeDocument/2006/relationships/image" Target="../media/image9.emf"/><Relationship Id="rId5" Type="http://schemas.openxmlformats.org/officeDocument/2006/relationships/oleObject" Target="../embeddings/oleObject95.bin"/><Relationship Id="rId4"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vmlDrawing" Target="../drawings/vmlDrawing113.vml"/><Relationship Id="rId6" Type="http://schemas.openxmlformats.org/officeDocument/2006/relationships/image" Target="../media/image9.emf"/><Relationship Id="rId5" Type="http://schemas.openxmlformats.org/officeDocument/2006/relationships/oleObject" Target="../embeddings/oleObject96.bin"/><Relationship Id="rId4"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vmlDrawing" Target="../drawings/vmlDrawing114.vml"/><Relationship Id="rId6" Type="http://schemas.openxmlformats.org/officeDocument/2006/relationships/image" Target="../media/image9.emf"/><Relationship Id="rId5" Type="http://schemas.openxmlformats.org/officeDocument/2006/relationships/oleObject" Target="../embeddings/oleObject97.bin"/><Relationship Id="rId4"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vmlDrawing" Target="../drawings/vmlDrawing115.vml"/><Relationship Id="rId6" Type="http://schemas.openxmlformats.org/officeDocument/2006/relationships/image" Target="../media/image1.emf"/><Relationship Id="rId5" Type="http://schemas.openxmlformats.org/officeDocument/2006/relationships/oleObject" Target="../embeddings/oleObject98.bin"/><Relationship Id="rId4"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vmlDrawing" Target="../drawings/vmlDrawing116.vml"/><Relationship Id="rId6" Type="http://schemas.openxmlformats.org/officeDocument/2006/relationships/image" Target="../media/image1.emf"/><Relationship Id="rId5" Type="http://schemas.openxmlformats.org/officeDocument/2006/relationships/oleObject" Target="../embeddings/oleObject99.bin"/><Relationship Id="rId4"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vmlDrawing" Target="../drawings/vmlDrawing117.vml"/><Relationship Id="rId6" Type="http://schemas.openxmlformats.org/officeDocument/2006/relationships/image" Target="../media/image1.emf"/><Relationship Id="rId5" Type="http://schemas.openxmlformats.org/officeDocument/2006/relationships/oleObject" Target="../embeddings/oleObject100.bin"/><Relationship Id="rId4"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vmlDrawing" Target="../drawings/vmlDrawing118.vml"/><Relationship Id="rId6" Type="http://schemas.openxmlformats.org/officeDocument/2006/relationships/image" Target="../media/image1.emf"/><Relationship Id="rId5" Type="http://schemas.openxmlformats.org/officeDocument/2006/relationships/oleObject" Target="../embeddings/oleObject101.bin"/><Relationship Id="rId4"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vmlDrawing" Target="../drawings/vmlDrawing119.vml"/><Relationship Id="rId6" Type="http://schemas.openxmlformats.org/officeDocument/2006/relationships/image" Target="../media/image1.emf"/><Relationship Id="rId5" Type="http://schemas.openxmlformats.org/officeDocument/2006/relationships/oleObject" Target="../embeddings/oleObject102.bin"/><Relationship Id="rId4"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vmlDrawing" Target="../drawings/vmlDrawing120.vml"/><Relationship Id="rId6" Type="http://schemas.openxmlformats.org/officeDocument/2006/relationships/image" Target="../media/image1.emf"/><Relationship Id="rId5" Type="http://schemas.openxmlformats.org/officeDocument/2006/relationships/oleObject" Target="../embeddings/oleObject103.bin"/><Relationship Id="rId4"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vmlDrawing" Target="../drawings/vmlDrawing121.vml"/><Relationship Id="rId6" Type="http://schemas.openxmlformats.org/officeDocument/2006/relationships/image" Target="../media/image1.emf"/><Relationship Id="rId5" Type="http://schemas.openxmlformats.org/officeDocument/2006/relationships/oleObject" Target="../embeddings/oleObject104.bin"/><Relationship Id="rId4"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vmlDrawing" Target="../drawings/vmlDrawing122.vml"/><Relationship Id="rId6" Type="http://schemas.openxmlformats.org/officeDocument/2006/relationships/image" Target="../media/image1.emf"/><Relationship Id="rId5" Type="http://schemas.openxmlformats.org/officeDocument/2006/relationships/oleObject" Target="../embeddings/oleObject105.bin"/><Relationship Id="rId4"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vmlDrawing" Target="../drawings/vmlDrawing123.vml"/><Relationship Id="rId6" Type="http://schemas.openxmlformats.org/officeDocument/2006/relationships/image" Target="../media/image1.emf"/><Relationship Id="rId5" Type="http://schemas.openxmlformats.org/officeDocument/2006/relationships/oleObject" Target="../embeddings/oleObject106.bin"/><Relationship Id="rId4"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vmlDrawing" Target="../drawings/vmlDrawing124.vml"/><Relationship Id="rId6" Type="http://schemas.openxmlformats.org/officeDocument/2006/relationships/image" Target="../media/image1.emf"/><Relationship Id="rId5" Type="http://schemas.openxmlformats.org/officeDocument/2006/relationships/oleObject" Target="../embeddings/oleObject107.bin"/><Relationship Id="rId4"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vmlDrawing" Target="../drawings/vmlDrawing125.vml"/><Relationship Id="rId6" Type="http://schemas.openxmlformats.org/officeDocument/2006/relationships/image" Target="../media/image1.emf"/><Relationship Id="rId5" Type="http://schemas.openxmlformats.org/officeDocument/2006/relationships/oleObject" Target="../embeddings/oleObject108.bin"/><Relationship Id="rId4"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vmlDrawing" Target="../drawings/vmlDrawing126.vml"/><Relationship Id="rId6" Type="http://schemas.openxmlformats.org/officeDocument/2006/relationships/image" Target="../media/image1.emf"/><Relationship Id="rId5" Type="http://schemas.openxmlformats.org/officeDocument/2006/relationships/oleObject" Target="../embeddings/oleObject109.bin"/><Relationship Id="rId4"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2.xml"/><Relationship Id="rId1" Type="http://schemas.openxmlformats.org/officeDocument/2006/relationships/vmlDrawing" Target="../drawings/vmlDrawing127.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110.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3.xml"/><Relationship Id="rId1" Type="http://schemas.openxmlformats.org/officeDocument/2006/relationships/vmlDrawing" Target="../drawings/vmlDrawing128.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111.bin"/></Relationships>
</file>

<file path=ppt/slideLayouts/_rels/slideLayout1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245.xml"/><Relationship Id="rId7" Type="http://schemas.openxmlformats.org/officeDocument/2006/relationships/image" Target="../media/image10.jpeg"/><Relationship Id="rId2" Type="http://schemas.openxmlformats.org/officeDocument/2006/relationships/tags" Target="../tags/tag244.xml"/><Relationship Id="rId1" Type="http://schemas.openxmlformats.org/officeDocument/2006/relationships/vmlDrawing" Target="../drawings/vmlDrawing129.vml"/><Relationship Id="rId6" Type="http://schemas.openxmlformats.org/officeDocument/2006/relationships/image" Target="../media/image1.emf"/><Relationship Id="rId5" Type="http://schemas.openxmlformats.org/officeDocument/2006/relationships/oleObject" Target="../embeddings/oleObject112.bin"/><Relationship Id="rId10" Type="http://schemas.openxmlformats.org/officeDocument/2006/relationships/image" Target="../media/image13.png"/><Relationship Id="rId4" Type="http://schemas.openxmlformats.org/officeDocument/2006/relationships/slideMaster" Target="../slideMasters/slideMaster5.xml"/><Relationship Id="rId9"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6.xml"/><Relationship Id="rId1" Type="http://schemas.openxmlformats.org/officeDocument/2006/relationships/vmlDrawing" Target="../drawings/vmlDrawing130.vml"/><Relationship Id="rId5" Type="http://schemas.openxmlformats.org/officeDocument/2006/relationships/image" Target="../media/image1.emf"/><Relationship Id="rId4" Type="http://schemas.openxmlformats.org/officeDocument/2006/relationships/oleObject" Target="../embeddings/oleObject113.bin"/></Relationships>
</file>

<file path=ppt/slideLayouts/_rels/slideLayout1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50.xml"/><Relationship Id="rId7" Type="http://schemas.openxmlformats.org/officeDocument/2006/relationships/image" Target="../media/image3.jpeg"/><Relationship Id="rId2" Type="http://schemas.openxmlformats.org/officeDocument/2006/relationships/tags" Target="../tags/tag249.xml"/><Relationship Id="rId1" Type="http://schemas.openxmlformats.org/officeDocument/2006/relationships/vmlDrawing" Target="../drawings/vmlDrawing132.vml"/><Relationship Id="rId6" Type="http://schemas.openxmlformats.org/officeDocument/2006/relationships/image" Target="../media/image1.emf"/><Relationship Id="rId5" Type="http://schemas.openxmlformats.org/officeDocument/2006/relationships/oleObject" Target="../embeddings/oleObject115.bin"/><Relationship Id="rId10" Type="http://schemas.microsoft.com/office/2007/relationships/hdphoto" Target="../media/hdphoto1.wdp"/><Relationship Id="rId4" Type="http://schemas.openxmlformats.org/officeDocument/2006/relationships/slideMaster" Target="../slideMasters/slideMaster6.xml"/><Relationship Id="rId9" Type="http://schemas.openxmlformats.org/officeDocument/2006/relationships/image" Target="../media/image4.png"/></Relationships>
</file>

<file path=ppt/slideLayouts/_rels/slideLayout1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52.xml"/><Relationship Id="rId7" Type="http://schemas.openxmlformats.org/officeDocument/2006/relationships/image" Target="../media/image5.jpeg"/><Relationship Id="rId2" Type="http://schemas.openxmlformats.org/officeDocument/2006/relationships/tags" Target="../tags/tag251.xml"/><Relationship Id="rId1" Type="http://schemas.openxmlformats.org/officeDocument/2006/relationships/vmlDrawing" Target="../drawings/vmlDrawing133.vml"/><Relationship Id="rId6" Type="http://schemas.openxmlformats.org/officeDocument/2006/relationships/image" Target="../media/image1.emf"/><Relationship Id="rId5" Type="http://schemas.openxmlformats.org/officeDocument/2006/relationships/oleObject" Target="../embeddings/oleObject116.bin"/><Relationship Id="rId10" Type="http://schemas.microsoft.com/office/2007/relationships/hdphoto" Target="../media/hdphoto1.wdp"/><Relationship Id="rId4" Type="http://schemas.openxmlformats.org/officeDocument/2006/relationships/slideMaster" Target="../slideMasters/slideMaster6.xml"/><Relationship Id="rId9" Type="http://schemas.openxmlformats.org/officeDocument/2006/relationships/image" Target="../media/image4.png"/></Relationships>
</file>

<file path=ppt/slideLayouts/_rels/slideLayout1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54.xml"/><Relationship Id="rId7" Type="http://schemas.openxmlformats.org/officeDocument/2006/relationships/image" Target="../media/image6.jpeg"/><Relationship Id="rId2" Type="http://schemas.openxmlformats.org/officeDocument/2006/relationships/tags" Target="../tags/tag253.xml"/><Relationship Id="rId1" Type="http://schemas.openxmlformats.org/officeDocument/2006/relationships/vmlDrawing" Target="../drawings/vmlDrawing134.vml"/><Relationship Id="rId6" Type="http://schemas.openxmlformats.org/officeDocument/2006/relationships/image" Target="../media/image1.emf"/><Relationship Id="rId5" Type="http://schemas.openxmlformats.org/officeDocument/2006/relationships/oleObject" Target="../embeddings/oleObject117.bin"/><Relationship Id="rId10" Type="http://schemas.microsoft.com/office/2007/relationships/hdphoto" Target="../media/hdphoto1.wdp"/><Relationship Id="rId4" Type="http://schemas.openxmlformats.org/officeDocument/2006/relationships/slideMaster" Target="../slideMasters/slideMaster6.xml"/><Relationship Id="rId9" Type="http://schemas.openxmlformats.org/officeDocument/2006/relationships/image" Target="../media/image4.png"/></Relationships>
</file>

<file path=ppt/slideLayouts/_rels/slideLayout1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56.xml"/><Relationship Id="rId7" Type="http://schemas.openxmlformats.org/officeDocument/2006/relationships/image" Target="../media/image7.jpeg"/><Relationship Id="rId2" Type="http://schemas.openxmlformats.org/officeDocument/2006/relationships/tags" Target="../tags/tag255.xml"/><Relationship Id="rId1" Type="http://schemas.openxmlformats.org/officeDocument/2006/relationships/vmlDrawing" Target="../drawings/vmlDrawing135.vml"/><Relationship Id="rId6" Type="http://schemas.openxmlformats.org/officeDocument/2006/relationships/image" Target="../media/image1.emf"/><Relationship Id="rId5" Type="http://schemas.openxmlformats.org/officeDocument/2006/relationships/oleObject" Target="../embeddings/oleObject118.bin"/><Relationship Id="rId10" Type="http://schemas.microsoft.com/office/2007/relationships/hdphoto" Target="../media/hdphoto1.wdp"/><Relationship Id="rId4" Type="http://schemas.openxmlformats.org/officeDocument/2006/relationships/slideMaster" Target="../slideMasters/slideMaster6.xml"/><Relationship Id="rId9" Type="http://schemas.openxmlformats.org/officeDocument/2006/relationships/image" Target="../media/image4.png"/></Relationships>
</file>

<file path=ppt/slideLayouts/_rels/slideLayout1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58.xml"/><Relationship Id="rId7" Type="http://schemas.openxmlformats.org/officeDocument/2006/relationships/image" Target="../media/image8.png"/><Relationship Id="rId2" Type="http://schemas.openxmlformats.org/officeDocument/2006/relationships/tags" Target="../tags/tag257.xml"/><Relationship Id="rId1" Type="http://schemas.openxmlformats.org/officeDocument/2006/relationships/vmlDrawing" Target="../drawings/vmlDrawing136.vml"/><Relationship Id="rId6" Type="http://schemas.openxmlformats.org/officeDocument/2006/relationships/image" Target="../media/image1.emf"/><Relationship Id="rId5" Type="http://schemas.openxmlformats.org/officeDocument/2006/relationships/oleObject" Target="../embeddings/oleObject119.bin"/><Relationship Id="rId4"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vmlDrawing" Target="../drawings/vmlDrawing137.vml"/><Relationship Id="rId6" Type="http://schemas.openxmlformats.org/officeDocument/2006/relationships/image" Target="../media/image9.emf"/><Relationship Id="rId5" Type="http://schemas.openxmlformats.org/officeDocument/2006/relationships/oleObject" Target="../embeddings/oleObject120.bin"/><Relationship Id="rId4"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vmlDrawing" Target="../drawings/vmlDrawing138.vml"/><Relationship Id="rId6" Type="http://schemas.openxmlformats.org/officeDocument/2006/relationships/image" Target="../media/image9.emf"/><Relationship Id="rId5" Type="http://schemas.openxmlformats.org/officeDocument/2006/relationships/oleObject" Target="../embeddings/oleObject121.bin"/><Relationship Id="rId4"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vmlDrawing" Target="../drawings/vmlDrawing139.vml"/><Relationship Id="rId6" Type="http://schemas.openxmlformats.org/officeDocument/2006/relationships/image" Target="../media/image9.emf"/><Relationship Id="rId5" Type="http://schemas.openxmlformats.org/officeDocument/2006/relationships/oleObject" Target="../embeddings/oleObject122.bin"/><Relationship Id="rId4"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vmlDrawing" Target="../drawings/vmlDrawing140.vml"/><Relationship Id="rId6" Type="http://schemas.openxmlformats.org/officeDocument/2006/relationships/image" Target="../media/image9.emf"/><Relationship Id="rId5" Type="http://schemas.openxmlformats.org/officeDocument/2006/relationships/oleObject" Target="../embeddings/oleObject123.bin"/><Relationship Id="rId4"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vmlDrawing" Target="../drawings/vmlDrawing141.vml"/><Relationship Id="rId6" Type="http://schemas.openxmlformats.org/officeDocument/2006/relationships/image" Target="../media/image1.emf"/><Relationship Id="rId5" Type="http://schemas.openxmlformats.org/officeDocument/2006/relationships/oleObject" Target="../embeddings/oleObject124.bin"/><Relationship Id="rId4"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vmlDrawing" Target="../drawings/vmlDrawing142.vml"/><Relationship Id="rId6" Type="http://schemas.openxmlformats.org/officeDocument/2006/relationships/image" Target="../media/image1.emf"/><Relationship Id="rId5" Type="http://schemas.openxmlformats.org/officeDocument/2006/relationships/oleObject" Target="../embeddings/oleObject125.bin"/><Relationship Id="rId4"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vmlDrawing" Target="../drawings/vmlDrawing143.vml"/><Relationship Id="rId6" Type="http://schemas.openxmlformats.org/officeDocument/2006/relationships/image" Target="../media/image1.emf"/><Relationship Id="rId5" Type="http://schemas.openxmlformats.org/officeDocument/2006/relationships/oleObject" Target="../embeddings/oleObject126.bin"/><Relationship Id="rId4"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vmlDrawing" Target="../drawings/vmlDrawing144.vml"/><Relationship Id="rId6" Type="http://schemas.openxmlformats.org/officeDocument/2006/relationships/image" Target="../media/image1.emf"/><Relationship Id="rId5" Type="http://schemas.openxmlformats.org/officeDocument/2006/relationships/oleObject" Target="../embeddings/oleObject127.bin"/><Relationship Id="rId4"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vmlDrawing" Target="../drawings/vmlDrawing145.vml"/><Relationship Id="rId6" Type="http://schemas.openxmlformats.org/officeDocument/2006/relationships/image" Target="../media/image1.emf"/><Relationship Id="rId5" Type="http://schemas.openxmlformats.org/officeDocument/2006/relationships/oleObject" Target="../embeddings/oleObject128.bin"/><Relationship Id="rId4"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vmlDrawing" Target="../drawings/vmlDrawing146.vml"/><Relationship Id="rId6" Type="http://schemas.openxmlformats.org/officeDocument/2006/relationships/image" Target="../media/image1.emf"/><Relationship Id="rId5" Type="http://schemas.openxmlformats.org/officeDocument/2006/relationships/oleObject" Target="../embeddings/oleObject129.bin"/><Relationship Id="rId4"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vmlDrawing" Target="../drawings/vmlDrawing147.vml"/><Relationship Id="rId6" Type="http://schemas.openxmlformats.org/officeDocument/2006/relationships/image" Target="../media/image1.emf"/><Relationship Id="rId5" Type="http://schemas.openxmlformats.org/officeDocument/2006/relationships/oleObject" Target="../embeddings/oleObject130.bin"/><Relationship Id="rId4"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vmlDrawing" Target="../drawings/vmlDrawing148.vml"/><Relationship Id="rId6" Type="http://schemas.openxmlformats.org/officeDocument/2006/relationships/image" Target="../media/image1.emf"/><Relationship Id="rId5" Type="http://schemas.openxmlformats.org/officeDocument/2006/relationships/oleObject" Target="../embeddings/oleObject131.bin"/><Relationship Id="rId4"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vmlDrawing" Target="../drawings/vmlDrawing149.vml"/><Relationship Id="rId6" Type="http://schemas.openxmlformats.org/officeDocument/2006/relationships/image" Target="../media/image1.emf"/><Relationship Id="rId5" Type="http://schemas.openxmlformats.org/officeDocument/2006/relationships/oleObject" Target="../embeddings/oleObject132.bin"/><Relationship Id="rId4"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vmlDrawing" Target="../drawings/vmlDrawing150.vml"/><Relationship Id="rId6" Type="http://schemas.openxmlformats.org/officeDocument/2006/relationships/image" Target="../media/image1.emf"/><Relationship Id="rId5" Type="http://schemas.openxmlformats.org/officeDocument/2006/relationships/oleObject" Target="../embeddings/oleObject133.bin"/><Relationship Id="rId4"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vmlDrawing" Target="../drawings/vmlDrawing151.vml"/><Relationship Id="rId6" Type="http://schemas.openxmlformats.org/officeDocument/2006/relationships/image" Target="../media/image1.emf"/><Relationship Id="rId5" Type="http://schemas.openxmlformats.org/officeDocument/2006/relationships/oleObject" Target="../embeddings/oleObject134.bin"/><Relationship Id="rId4"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vmlDrawing" Target="../drawings/vmlDrawing152.vml"/><Relationship Id="rId6" Type="http://schemas.openxmlformats.org/officeDocument/2006/relationships/image" Target="../media/image1.emf"/><Relationship Id="rId5" Type="http://schemas.openxmlformats.org/officeDocument/2006/relationships/oleObject" Target="../embeddings/oleObject135.bin"/><Relationship Id="rId4"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1.xml"/><Relationship Id="rId1" Type="http://schemas.openxmlformats.org/officeDocument/2006/relationships/vmlDrawing" Target="../drawings/vmlDrawing153.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136.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2.xml"/><Relationship Id="rId1" Type="http://schemas.openxmlformats.org/officeDocument/2006/relationships/vmlDrawing" Target="../drawings/vmlDrawing154.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137.bin"/></Relationships>
</file>

<file path=ppt/slideLayouts/_rels/slideLayout15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294.xml"/><Relationship Id="rId7" Type="http://schemas.openxmlformats.org/officeDocument/2006/relationships/image" Target="../media/image10.jpeg"/><Relationship Id="rId2" Type="http://schemas.openxmlformats.org/officeDocument/2006/relationships/tags" Target="../tags/tag293.xml"/><Relationship Id="rId1" Type="http://schemas.openxmlformats.org/officeDocument/2006/relationships/vmlDrawing" Target="../drawings/vmlDrawing155.vml"/><Relationship Id="rId6" Type="http://schemas.openxmlformats.org/officeDocument/2006/relationships/image" Target="../media/image1.emf"/><Relationship Id="rId5" Type="http://schemas.openxmlformats.org/officeDocument/2006/relationships/oleObject" Target="../embeddings/oleObject138.bin"/><Relationship Id="rId10" Type="http://schemas.openxmlformats.org/officeDocument/2006/relationships/image" Target="../media/image13.png"/><Relationship Id="rId4" Type="http://schemas.openxmlformats.org/officeDocument/2006/relationships/slideMaster" Target="../slideMasters/slideMaster6.xml"/><Relationship Id="rId9" Type="http://schemas.openxmlformats.org/officeDocument/2006/relationships/image" Target="../media/image12.png"/></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5.xml"/><Relationship Id="rId1" Type="http://schemas.openxmlformats.org/officeDocument/2006/relationships/vmlDrawing" Target="../drawings/vmlDrawing156.vml"/><Relationship Id="rId5" Type="http://schemas.openxmlformats.org/officeDocument/2006/relationships/image" Target="../media/image1.emf"/><Relationship Id="rId4" Type="http://schemas.openxmlformats.org/officeDocument/2006/relationships/oleObject" Target="../embeddings/oleObject139.bin"/></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6.xml"/><Relationship Id="rId1" Type="http://schemas.openxmlformats.org/officeDocument/2006/relationships/vmlDrawing" Target="../drawings/vmlDrawing157.vml"/><Relationship Id="rId5" Type="http://schemas.openxmlformats.org/officeDocument/2006/relationships/image" Target="../media/image14.emf"/><Relationship Id="rId4" Type="http://schemas.openxmlformats.org/officeDocument/2006/relationships/oleObject" Target="../embeddings/oleObject140.bin"/></Relationships>
</file>

<file path=ppt/slideLayouts/_rels/slideLayout15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00.xml"/><Relationship Id="rId7" Type="http://schemas.openxmlformats.org/officeDocument/2006/relationships/image" Target="../media/image3.jpeg"/><Relationship Id="rId2" Type="http://schemas.openxmlformats.org/officeDocument/2006/relationships/tags" Target="../tags/tag299.xml"/><Relationship Id="rId1" Type="http://schemas.openxmlformats.org/officeDocument/2006/relationships/vmlDrawing" Target="../drawings/vmlDrawing159.vml"/><Relationship Id="rId6" Type="http://schemas.openxmlformats.org/officeDocument/2006/relationships/image" Target="../media/image1.emf"/><Relationship Id="rId5" Type="http://schemas.openxmlformats.org/officeDocument/2006/relationships/oleObject" Target="../embeddings/oleObject142.bin"/><Relationship Id="rId10" Type="http://schemas.microsoft.com/office/2007/relationships/hdphoto" Target="../media/hdphoto1.wdp"/><Relationship Id="rId4" Type="http://schemas.openxmlformats.org/officeDocument/2006/relationships/slideMaster" Target="../slideMasters/slideMaster7.xml"/><Relationship Id="rId9" Type="http://schemas.openxmlformats.org/officeDocument/2006/relationships/image" Target="../media/image4.png"/></Relationships>
</file>

<file path=ppt/slideLayouts/_rels/slideLayout15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02.xml"/><Relationship Id="rId7" Type="http://schemas.openxmlformats.org/officeDocument/2006/relationships/image" Target="../media/image5.jpeg"/><Relationship Id="rId2" Type="http://schemas.openxmlformats.org/officeDocument/2006/relationships/tags" Target="../tags/tag301.xml"/><Relationship Id="rId1" Type="http://schemas.openxmlformats.org/officeDocument/2006/relationships/vmlDrawing" Target="../drawings/vmlDrawing160.vml"/><Relationship Id="rId6" Type="http://schemas.openxmlformats.org/officeDocument/2006/relationships/image" Target="../media/image1.emf"/><Relationship Id="rId5" Type="http://schemas.openxmlformats.org/officeDocument/2006/relationships/oleObject" Target="../embeddings/oleObject143.bin"/><Relationship Id="rId10" Type="http://schemas.microsoft.com/office/2007/relationships/hdphoto" Target="../media/hdphoto1.wdp"/><Relationship Id="rId4" Type="http://schemas.openxmlformats.org/officeDocument/2006/relationships/slideMaster" Target="../slideMasters/slideMaster7.xml"/><Relationship Id="rId9"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04.xml"/><Relationship Id="rId7" Type="http://schemas.openxmlformats.org/officeDocument/2006/relationships/image" Target="../media/image6.jpeg"/><Relationship Id="rId2" Type="http://schemas.openxmlformats.org/officeDocument/2006/relationships/tags" Target="../tags/tag303.xml"/><Relationship Id="rId1" Type="http://schemas.openxmlformats.org/officeDocument/2006/relationships/vmlDrawing" Target="../drawings/vmlDrawing161.vml"/><Relationship Id="rId6" Type="http://schemas.openxmlformats.org/officeDocument/2006/relationships/image" Target="../media/image1.emf"/><Relationship Id="rId5" Type="http://schemas.openxmlformats.org/officeDocument/2006/relationships/oleObject" Target="../embeddings/oleObject144.bin"/><Relationship Id="rId10" Type="http://schemas.microsoft.com/office/2007/relationships/hdphoto" Target="../media/hdphoto1.wdp"/><Relationship Id="rId4" Type="http://schemas.openxmlformats.org/officeDocument/2006/relationships/slideMaster" Target="../slideMasters/slideMaster7.xml"/><Relationship Id="rId9" Type="http://schemas.openxmlformats.org/officeDocument/2006/relationships/image" Target="../media/image4.png"/></Relationships>
</file>

<file path=ppt/slideLayouts/_rels/slideLayout16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06.xml"/><Relationship Id="rId7" Type="http://schemas.openxmlformats.org/officeDocument/2006/relationships/image" Target="../media/image7.jpeg"/><Relationship Id="rId2" Type="http://schemas.openxmlformats.org/officeDocument/2006/relationships/tags" Target="../tags/tag305.xml"/><Relationship Id="rId1" Type="http://schemas.openxmlformats.org/officeDocument/2006/relationships/vmlDrawing" Target="../drawings/vmlDrawing162.vml"/><Relationship Id="rId6" Type="http://schemas.openxmlformats.org/officeDocument/2006/relationships/image" Target="../media/image1.emf"/><Relationship Id="rId5" Type="http://schemas.openxmlformats.org/officeDocument/2006/relationships/oleObject" Target="../embeddings/oleObject145.bin"/><Relationship Id="rId10" Type="http://schemas.microsoft.com/office/2007/relationships/hdphoto" Target="../media/hdphoto1.wdp"/><Relationship Id="rId4" Type="http://schemas.openxmlformats.org/officeDocument/2006/relationships/slideMaster" Target="../slideMasters/slideMaster7.xml"/><Relationship Id="rId9" Type="http://schemas.openxmlformats.org/officeDocument/2006/relationships/image" Target="../media/image4.png"/></Relationships>
</file>

<file path=ppt/slideLayouts/_rels/slideLayout16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08.xml"/><Relationship Id="rId7" Type="http://schemas.openxmlformats.org/officeDocument/2006/relationships/image" Target="../media/image8.png"/><Relationship Id="rId2" Type="http://schemas.openxmlformats.org/officeDocument/2006/relationships/tags" Target="../tags/tag307.xml"/><Relationship Id="rId1" Type="http://schemas.openxmlformats.org/officeDocument/2006/relationships/vmlDrawing" Target="../drawings/vmlDrawing163.vml"/><Relationship Id="rId6" Type="http://schemas.openxmlformats.org/officeDocument/2006/relationships/image" Target="../media/image1.emf"/><Relationship Id="rId5" Type="http://schemas.openxmlformats.org/officeDocument/2006/relationships/oleObject" Target="../embeddings/oleObject146.bin"/><Relationship Id="rId4"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vmlDrawing" Target="../drawings/vmlDrawing164.vml"/><Relationship Id="rId6" Type="http://schemas.openxmlformats.org/officeDocument/2006/relationships/image" Target="../media/image9.emf"/><Relationship Id="rId5" Type="http://schemas.openxmlformats.org/officeDocument/2006/relationships/oleObject" Target="../embeddings/oleObject120.bin"/><Relationship Id="rId4"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vmlDrawing" Target="../drawings/vmlDrawing165.vml"/><Relationship Id="rId6" Type="http://schemas.openxmlformats.org/officeDocument/2006/relationships/image" Target="../media/image9.emf"/><Relationship Id="rId5" Type="http://schemas.openxmlformats.org/officeDocument/2006/relationships/oleObject" Target="../embeddings/oleObject121.bin"/><Relationship Id="rId4"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3" Type="http://schemas.openxmlformats.org/officeDocument/2006/relationships/tags" Target="../tags/tag314.xml"/><Relationship Id="rId2" Type="http://schemas.openxmlformats.org/officeDocument/2006/relationships/tags" Target="../tags/tag313.xml"/><Relationship Id="rId1" Type="http://schemas.openxmlformats.org/officeDocument/2006/relationships/vmlDrawing" Target="../drawings/vmlDrawing166.vml"/><Relationship Id="rId6" Type="http://schemas.openxmlformats.org/officeDocument/2006/relationships/image" Target="../media/image9.emf"/><Relationship Id="rId5" Type="http://schemas.openxmlformats.org/officeDocument/2006/relationships/oleObject" Target="../embeddings/oleObject122.bin"/><Relationship Id="rId4"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vmlDrawing" Target="../drawings/vmlDrawing167.vml"/><Relationship Id="rId6" Type="http://schemas.openxmlformats.org/officeDocument/2006/relationships/image" Target="../media/image9.emf"/><Relationship Id="rId5" Type="http://schemas.openxmlformats.org/officeDocument/2006/relationships/oleObject" Target="../embeddings/oleObject123.bin"/><Relationship Id="rId4"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318.xml"/><Relationship Id="rId2" Type="http://schemas.openxmlformats.org/officeDocument/2006/relationships/tags" Target="../tags/tag317.xml"/><Relationship Id="rId1" Type="http://schemas.openxmlformats.org/officeDocument/2006/relationships/vmlDrawing" Target="../drawings/vmlDrawing168.vml"/><Relationship Id="rId6" Type="http://schemas.openxmlformats.org/officeDocument/2006/relationships/image" Target="../media/image1.emf"/><Relationship Id="rId5" Type="http://schemas.openxmlformats.org/officeDocument/2006/relationships/oleObject" Target="../embeddings/oleObject124.bin"/><Relationship Id="rId4"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vmlDrawing" Target="../drawings/vmlDrawing169.vml"/><Relationship Id="rId6" Type="http://schemas.openxmlformats.org/officeDocument/2006/relationships/image" Target="../media/image1.emf"/><Relationship Id="rId5" Type="http://schemas.openxmlformats.org/officeDocument/2006/relationships/oleObject" Target="../embeddings/oleObject125.bin"/><Relationship Id="rId4"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vmlDrawing" Target="../drawings/vmlDrawing170.vml"/><Relationship Id="rId6" Type="http://schemas.openxmlformats.org/officeDocument/2006/relationships/image" Target="../media/image1.emf"/><Relationship Id="rId5" Type="http://schemas.openxmlformats.org/officeDocument/2006/relationships/oleObject" Target="../embeddings/oleObject126.bin"/><Relationship Id="rId4"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vmlDrawing" Target="../drawings/vmlDrawing171.vml"/><Relationship Id="rId6" Type="http://schemas.openxmlformats.org/officeDocument/2006/relationships/image" Target="../media/image1.emf"/><Relationship Id="rId5" Type="http://schemas.openxmlformats.org/officeDocument/2006/relationships/oleObject" Target="../embeddings/oleObject127.bin"/><Relationship Id="rId4"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3" Type="http://schemas.openxmlformats.org/officeDocument/2006/relationships/tags" Target="../tags/tag326.xml"/><Relationship Id="rId2" Type="http://schemas.openxmlformats.org/officeDocument/2006/relationships/tags" Target="../tags/tag325.xml"/><Relationship Id="rId1" Type="http://schemas.openxmlformats.org/officeDocument/2006/relationships/vmlDrawing" Target="../drawings/vmlDrawing172.vml"/><Relationship Id="rId6" Type="http://schemas.openxmlformats.org/officeDocument/2006/relationships/image" Target="../media/image1.emf"/><Relationship Id="rId5" Type="http://schemas.openxmlformats.org/officeDocument/2006/relationships/oleObject" Target="../embeddings/oleObject128.bin"/><Relationship Id="rId4"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vmlDrawing" Target="../drawings/vmlDrawing173.vml"/><Relationship Id="rId6" Type="http://schemas.openxmlformats.org/officeDocument/2006/relationships/image" Target="../media/image1.emf"/><Relationship Id="rId5" Type="http://schemas.openxmlformats.org/officeDocument/2006/relationships/oleObject" Target="../embeddings/oleObject129.bin"/><Relationship Id="rId4"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vmlDrawing" Target="../drawings/vmlDrawing174.vml"/><Relationship Id="rId6" Type="http://schemas.openxmlformats.org/officeDocument/2006/relationships/image" Target="../media/image1.emf"/><Relationship Id="rId5" Type="http://schemas.openxmlformats.org/officeDocument/2006/relationships/oleObject" Target="../embeddings/oleObject130.bin"/><Relationship Id="rId4"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3" Type="http://schemas.openxmlformats.org/officeDocument/2006/relationships/tags" Target="../tags/tag332.xml"/><Relationship Id="rId2" Type="http://schemas.openxmlformats.org/officeDocument/2006/relationships/tags" Target="../tags/tag331.xml"/><Relationship Id="rId1" Type="http://schemas.openxmlformats.org/officeDocument/2006/relationships/vmlDrawing" Target="../drawings/vmlDrawing175.vml"/><Relationship Id="rId6" Type="http://schemas.openxmlformats.org/officeDocument/2006/relationships/image" Target="../media/image1.emf"/><Relationship Id="rId5" Type="http://schemas.openxmlformats.org/officeDocument/2006/relationships/oleObject" Target="../embeddings/oleObject131.bin"/><Relationship Id="rId4"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vmlDrawing" Target="../drawings/vmlDrawing176.vml"/><Relationship Id="rId6" Type="http://schemas.openxmlformats.org/officeDocument/2006/relationships/image" Target="../media/image1.emf"/><Relationship Id="rId5" Type="http://schemas.openxmlformats.org/officeDocument/2006/relationships/oleObject" Target="../embeddings/oleObject132.bin"/><Relationship Id="rId4"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vmlDrawing" Target="../drawings/vmlDrawing177.vml"/><Relationship Id="rId6" Type="http://schemas.openxmlformats.org/officeDocument/2006/relationships/image" Target="../media/image1.emf"/><Relationship Id="rId5" Type="http://schemas.openxmlformats.org/officeDocument/2006/relationships/oleObject" Target="../embeddings/oleObject133.bin"/><Relationship Id="rId4"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3" Type="http://schemas.openxmlformats.org/officeDocument/2006/relationships/tags" Target="../tags/tag338.xml"/><Relationship Id="rId2" Type="http://schemas.openxmlformats.org/officeDocument/2006/relationships/tags" Target="../tags/tag337.xml"/><Relationship Id="rId1" Type="http://schemas.openxmlformats.org/officeDocument/2006/relationships/vmlDrawing" Target="../drawings/vmlDrawing178.vml"/><Relationship Id="rId6" Type="http://schemas.openxmlformats.org/officeDocument/2006/relationships/image" Target="../media/image1.emf"/><Relationship Id="rId5" Type="http://schemas.openxmlformats.org/officeDocument/2006/relationships/oleObject" Target="../embeddings/oleObject134.bin"/><Relationship Id="rId4"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3" Type="http://schemas.openxmlformats.org/officeDocument/2006/relationships/tags" Target="../tags/tag340.xml"/><Relationship Id="rId2" Type="http://schemas.openxmlformats.org/officeDocument/2006/relationships/tags" Target="../tags/tag339.xml"/><Relationship Id="rId1" Type="http://schemas.openxmlformats.org/officeDocument/2006/relationships/vmlDrawing" Target="../drawings/vmlDrawing179.vml"/><Relationship Id="rId6" Type="http://schemas.openxmlformats.org/officeDocument/2006/relationships/image" Target="../media/image1.emf"/><Relationship Id="rId5" Type="http://schemas.openxmlformats.org/officeDocument/2006/relationships/oleObject" Target="../embeddings/oleObject135.bin"/><Relationship Id="rId4"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1.xml"/><Relationship Id="rId1" Type="http://schemas.openxmlformats.org/officeDocument/2006/relationships/vmlDrawing" Target="../drawings/vmlDrawing180.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147.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2.xml"/><Relationship Id="rId1" Type="http://schemas.openxmlformats.org/officeDocument/2006/relationships/vmlDrawing" Target="../drawings/vmlDrawing181.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148.bin"/></Relationships>
</file>

<file path=ppt/slideLayouts/_rels/slideLayout18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344.xml"/><Relationship Id="rId7" Type="http://schemas.openxmlformats.org/officeDocument/2006/relationships/image" Target="../media/image10.jpeg"/><Relationship Id="rId2" Type="http://schemas.openxmlformats.org/officeDocument/2006/relationships/tags" Target="../tags/tag343.xml"/><Relationship Id="rId1" Type="http://schemas.openxmlformats.org/officeDocument/2006/relationships/vmlDrawing" Target="../drawings/vmlDrawing182.vml"/><Relationship Id="rId6" Type="http://schemas.openxmlformats.org/officeDocument/2006/relationships/image" Target="../media/image1.emf"/><Relationship Id="rId5" Type="http://schemas.openxmlformats.org/officeDocument/2006/relationships/oleObject" Target="../embeddings/oleObject149.bin"/><Relationship Id="rId10" Type="http://schemas.openxmlformats.org/officeDocument/2006/relationships/image" Target="../media/image13.png"/><Relationship Id="rId4" Type="http://schemas.openxmlformats.org/officeDocument/2006/relationships/slideMaster" Target="../slideMasters/slideMaster7.xml"/><Relationship Id="rId9" Type="http://schemas.openxmlformats.org/officeDocument/2006/relationships/image" Target="../media/image12.png"/></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5.xml"/><Relationship Id="rId1" Type="http://schemas.openxmlformats.org/officeDocument/2006/relationships/vmlDrawing" Target="../drawings/vmlDrawing183.vml"/><Relationship Id="rId5" Type="http://schemas.openxmlformats.org/officeDocument/2006/relationships/image" Target="../media/image1.emf"/><Relationship Id="rId4" Type="http://schemas.openxmlformats.org/officeDocument/2006/relationships/oleObject" Target="../embeddings/oleObject139.bin"/></Relationships>
</file>

<file path=ppt/slideLayouts/_rels/slideLayout18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49.xml"/><Relationship Id="rId7" Type="http://schemas.openxmlformats.org/officeDocument/2006/relationships/image" Target="../media/image3.jpeg"/><Relationship Id="rId2" Type="http://schemas.openxmlformats.org/officeDocument/2006/relationships/tags" Target="../tags/tag348.xml"/><Relationship Id="rId1" Type="http://schemas.openxmlformats.org/officeDocument/2006/relationships/vmlDrawing" Target="../drawings/vmlDrawing185.vml"/><Relationship Id="rId6" Type="http://schemas.openxmlformats.org/officeDocument/2006/relationships/image" Target="../media/image1.emf"/><Relationship Id="rId5" Type="http://schemas.openxmlformats.org/officeDocument/2006/relationships/oleObject" Target="../embeddings/oleObject151.bin"/><Relationship Id="rId10" Type="http://schemas.microsoft.com/office/2007/relationships/hdphoto" Target="../media/hdphoto1.wdp"/><Relationship Id="rId4" Type="http://schemas.openxmlformats.org/officeDocument/2006/relationships/slideMaster" Target="../slideMasters/slideMaster8.xml"/><Relationship Id="rId9" Type="http://schemas.openxmlformats.org/officeDocument/2006/relationships/image" Target="../media/image4.png"/></Relationships>
</file>

<file path=ppt/slideLayouts/_rels/slideLayout18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51.xml"/><Relationship Id="rId7" Type="http://schemas.openxmlformats.org/officeDocument/2006/relationships/image" Target="../media/image5.jpeg"/><Relationship Id="rId2" Type="http://schemas.openxmlformats.org/officeDocument/2006/relationships/tags" Target="../tags/tag350.xml"/><Relationship Id="rId1" Type="http://schemas.openxmlformats.org/officeDocument/2006/relationships/vmlDrawing" Target="../drawings/vmlDrawing186.vml"/><Relationship Id="rId6" Type="http://schemas.openxmlformats.org/officeDocument/2006/relationships/image" Target="../media/image1.emf"/><Relationship Id="rId5" Type="http://schemas.openxmlformats.org/officeDocument/2006/relationships/oleObject" Target="../embeddings/oleObject152.bin"/><Relationship Id="rId10" Type="http://schemas.microsoft.com/office/2007/relationships/hdphoto" Target="../media/hdphoto1.wdp"/><Relationship Id="rId4" Type="http://schemas.openxmlformats.org/officeDocument/2006/relationships/slideMaster" Target="../slideMasters/slideMaster8.xml"/><Relationship Id="rId9" Type="http://schemas.openxmlformats.org/officeDocument/2006/relationships/image" Target="../media/image4.png"/></Relationships>
</file>

<file path=ppt/slideLayouts/_rels/slideLayout18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53.xml"/><Relationship Id="rId7" Type="http://schemas.openxmlformats.org/officeDocument/2006/relationships/image" Target="../media/image6.jpeg"/><Relationship Id="rId2" Type="http://schemas.openxmlformats.org/officeDocument/2006/relationships/tags" Target="../tags/tag352.xml"/><Relationship Id="rId1" Type="http://schemas.openxmlformats.org/officeDocument/2006/relationships/vmlDrawing" Target="../drawings/vmlDrawing187.vml"/><Relationship Id="rId6" Type="http://schemas.openxmlformats.org/officeDocument/2006/relationships/image" Target="../media/image1.emf"/><Relationship Id="rId5" Type="http://schemas.openxmlformats.org/officeDocument/2006/relationships/oleObject" Target="../embeddings/oleObject153.bin"/><Relationship Id="rId10" Type="http://schemas.microsoft.com/office/2007/relationships/hdphoto" Target="../media/hdphoto1.wdp"/><Relationship Id="rId4" Type="http://schemas.openxmlformats.org/officeDocument/2006/relationships/slideMaster" Target="../slideMasters/slideMaster8.xml"/><Relationship Id="rId9" Type="http://schemas.openxmlformats.org/officeDocument/2006/relationships/image" Target="../media/image4.png"/></Relationships>
</file>

<file path=ppt/slideLayouts/_rels/slideLayout18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55.xml"/><Relationship Id="rId7" Type="http://schemas.openxmlformats.org/officeDocument/2006/relationships/image" Target="../media/image7.jpeg"/><Relationship Id="rId2" Type="http://schemas.openxmlformats.org/officeDocument/2006/relationships/tags" Target="../tags/tag354.xml"/><Relationship Id="rId1" Type="http://schemas.openxmlformats.org/officeDocument/2006/relationships/vmlDrawing" Target="../drawings/vmlDrawing188.vml"/><Relationship Id="rId6" Type="http://schemas.openxmlformats.org/officeDocument/2006/relationships/image" Target="../media/image1.emf"/><Relationship Id="rId5" Type="http://schemas.openxmlformats.org/officeDocument/2006/relationships/oleObject" Target="../embeddings/oleObject154.bin"/><Relationship Id="rId10" Type="http://schemas.microsoft.com/office/2007/relationships/hdphoto" Target="../media/hdphoto1.wdp"/><Relationship Id="rId4" Type="http://schemas.openxmlformats.org/officeDocument/2006/relationships/slideMaster" Target="../slideMasters/slideMaster8.xml"/><Relationship Id="rId9" Type="http://schemas.openxmlformats.org/officeDocument/2006/relationships/image" Target="../media/image4.png"/></Relationships>
</file>

<file path=ppt/slideLayouts/_rels/slideLayout18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57.xml"/><Relationship Id="rId7" Type="http://schemas.openxmlformats.org/officeDocument/2006/relationships/image" Target="../media/image8.png"/><Relationship Id="rId2" Type="http://schemas.openxmlformats.org/officeDocument/2006/relationships/tags" Target="../tags/tag356.xml"/><Relationship Id="rId1" Type="http://schemas.openxmlformats.org/officeDocument/2006/relationships/vmlDrawing" Target="../drawings/vmlDrawing189.vml"/><Relationship Id="rId6" Type="http://schemas.openxmlformats.org/officeDocument/2006/relationships/image" Target="../media/image1.emf"/><Relationship Id="rId5" Type="http://schemas.openxmlformats.org/officeDocument/2006/relationships/oleObject" Target="../embeddings/oleObject155.bin"/><Relationship Id="rId4"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359.xml"/><Relationship Id="rId2" Type="http://schemas.openxmlformats.org/officeDocument/2006/relationships/tags" Target="../tags/tag358.xml"/><Relationship Id="rId1" Type="http://schemas.openxmlformats.org/officeDocument/2006/relationships/vmlDrawing" Target="../drawings/vmlDrawing190.vml"/><Relationship Id="rId6" Type="http://schemas.openxmlformats.org/officeDocument/2006/relationships/image" Target="../media/image9.emf"/><Relationship Id="rId5" Type="http://schemas.openxmlformats.org/officeDocument/2006/relationships/oleObject" Target="../embeddings/oleObject156.bin"/><Relationship Id="rId4"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361.xml"/><Relationship Id="rId2" Type="http://schemas.openxmlformats.org/officeDocument/2006/relationships/tags" Target="../tags/tag360.xml"/><Relationship Id="rId1" Type="http://schemas.openxmlformats.org/officeDocument/2006/relationships/vmlDrawing" Target="../drawings/vmlDrawing191.vml"/><Relationship Id="rId6" Type="http://schemas.openxmlformats.org/officeDocument/2006/relationships/image" Target="../media/image9.emf"/><Relationship Id="rId5" Type="http://schemas.openxmlformats.org/officeDocument/2006/relationships/oleObject" Target="../embeddings/oleObject157.bin"/><Relationship Id="rId4"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vmlDrawing" Target="../drawings/vmlDrawing192.vml"/><Relationship Id="rId6" Type="http://schemas.openxmlformats.org/officeDocument/2006/relationships/image" Target="../media/image9.emf"/><Relationship Id="rId5" Type="http://schemas.openxmlformats.org/officeDocument/2006/relationships/oleObject" Target="../embeddings/oleObject158.bin"/><Relationship Id="rId4"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vmlDrawing" Target="../drawings/vmlDrawing193.vml"/><Relationship Id="rId6" Type="http://schemas.openxmlformats.org/officeDocument/2006/relationships/image" Target="../media/image9.emf"/><Relationship Id="rId5" Type="http://schemas.openxmlformats.org/officeDocument/2006/relationships/oleObject" Target="../embeddings/oleObject159.bin"/><Relationship Id="rId4"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367.xml"/><Relationship Id="rId2" Type="http://schemas.openxmlformats.org/officeDocument/2006/relationships/tags" Target="../tags/tag366.xml"/><Relationship Id="rId1" Type="http://schemas.openxmlformats.org/officeDocument/2006/relationships/vmlDrawing" Target="../drawings/vmlDrawing194.vml"/><Relationship Id="rId6" Type="http://schemas.openxmlformats.org/officeDocument/2006/relationships/image" Target="../media/image1.emf"/><Relationship Id="rId5" Type="http://schemas.openxmlformats.org/officeDocument/2006/relationships/oleObject" Target="../embeddings/oleObject160.bin"/><Relationship Id="rId4"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369.xml"/><Relationship Id="rId2" Type="http://schemas.openxmlformats.org/officeDocument/2006/relationships/tags" Target="../tags/tag368.xml"/><Relationship Id="rId1" Type="http://schemas.openxmlformats.org/officeDocument/2006/relationships/vmlDrawing" Target="../drawings/vmlDrawing195.vml"/><Relationship Id="rId6" Type="http://schemas.openxmlformats.org/officeDocument/2006/relationships/image" Target="../media/image1.emf"/><Relationship Id="rId5" Type="http://schemas.openxmlformats.org/officeDocument/2006/relationships/oleObject" Target="../embeddings/oleObject161.bin"/><Relationship Id="rId4"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371.xml"/><Relationship Id="rId2" Type="http://schemas.openxmlformats.org/officeDocument/2006/relationships/tags" Target="../tags/tag370.xml"/><Relationship Id="rId1" Type="http://schemas.openxmlformats.org/officeDocument/2006/relationships/vmlDrawing" Target="../drawings/vmlDrawing196.vml"/><Relationship Id="rId6" Type="http://schemas.openxmlformats.org/officeDocument/2006/relationships/image" Target="../media/image1.emf"/><Relationship Id="rId5" Type="http://schemas.openxmlformats.org/officeDocument/2006/relationships/oleObject" Target="../embeddings/oleObject162.bin"/><Relationship Id="rId4"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3" Type="http://schemas.openxmlformats.org/officeDocument/2006/relationships/tags" Target="../tags/tag373.xml"/><Relationship Id="rId2" Type="http://schemas.openxmlformats.org/officeDocument/2006/relationships/tags" Target="../tags/tag372.xml"/><Relationship Id="rId1" Type="http://schemas.openxmlformats.org/officeDocument/2006/relationships/vmlDrawing" Target="../drawings/vmlDrawing197.vml"/><Relationship Id="rId6" Type="http://schemas.openxmlformats.org/officeDocument/2006/relationships/image" Target="../media/image1.emf"/><Relationship Id="rId5" Type="http://schemas.openxmlformats.org/officeDocument/2006/relationships/oleObject" Target="../embeddings/oleObject163.bin"/><Relationship Id="rId4"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375.xml"/><Relationship Id="rId2" Type="http://schemas.openxmlformats.org/officeDocument/2006/relationships/tags" Target="../tags/tag374.xml"/><Relationship Id="rId1" Type="http://schemas.openxmlformats.org/officeDocument/2006/relationships/vmlDrawing" Target="../drawings/vmlDrawing198.vml"/><Relationship Id="rId6" Type="http://schemas.openxmlformats.org/officeDocument/2006/relationships/image" Target="../media/image1.emf"/><Relationship Id="rId5" Type="http://schemas.openxmlformats.org/officeDocument/2006/relationships/oleObject" Target="../embeddings/oleObject164.bin"/><Relationship Id="rId4"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vmlDrawing" Target="../drawings/vmlDrawing199.vml"/><Relationship Id="rId6" Type="http://schemas.openxmlformats.org/officeDocument/2006/relationships/image" Target="../media/image1.emf"/><Relationship Id="rId5" Type="http://schemas.openxmlformats.org/officeDocument/2006/relationships/oleObject" Target="../embeddings/oleObject165.bin"/><Relationship Id="rId4"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3" Type="http://schemas.openxmlformats.org/officeDocument/2006/relationships/tags" Target="../tags/tag379.xml"/><Relationship Id="rId2" Type="http://schemas.openxmlformats.org/officeDocument/2006/relationships/tags" Target="../tags/tag378.xml"/><Relationship Id="rId1" Type="http://schemas.openxmlformats.org/officeDocument/2006/relationships/vmlDrawing" Target="../drawings/vmlDrawing200.vml"/><Relationship Id="rId6" Type="http://schemas.openxmlformats.org/officeDocument/2006/relationships/image" Target="../media/image1.emf"/><Relationship Id="rId5" Type="http://schemas.openxmlformats.org/officeDocument/2006/relationships/oleObject" Target="../embeddings/oleObject166.bin"/><Relationship Id="rId4"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xml"/><Relationship Id="rId7" Type="http://schemas.openxmlformats.org/officeDocument/2006/relationships/image" Target="../media/image5.jpe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10" Type="http://schemas.microsoft.com/office/2007/relationships/hdphoto" Target="../media/hdphoto1.wdp"/><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vmlDrawing" Target="../drawings/vmlDrawing201.vml"/><Relationship Id="rId6" Type="http://schemas.openxmlformats.org/officeDocument/2006/relationships/image" Target="../media/image1.emf"/><Relationship Id="rId5" Type="http://schemas.openxmlformats.org/officeDocument/2006/relationships/oleObject" Target="../embeddings/oleObject167.bin"/><Relationship Id="rId4"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383.xml"/><Relationship Id="rId2" Type="http://schemas.openxmlformats.org/officeDocument/2006/relationships/tags" Target="../tags/tag382.xml"/><Relationship Id="rId1" Type="http://schemas.openxmlformats.org/officeDocument/2006/relationships/vmlDrawing" Target="../drawings/vmlDrawing202.vml"/><Relationship Id="rId6" Type="http://schemas.openxmlformats.org/officeDocument/2006/relationships/image" Target="../media/image1.emf"/><Relationship Id="rId5" Type="http://schemas.openxmlformats.org/officeDocument/2006/relationships/oleObject" Target="../embeddings/oleObject168.bin"/><Relationship Id="rId4"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3" Type="http://schemas.openxmlformats.org/officeDocument/2006/relationships/tags" Target="../tags/tag385.xml"/><Relationship Id="rId2" Type="http://schemas.openxmlformats.org/officeDocument/2006/relationships/tags" Target="../tags/tag384.xml"/><Relationship Id="rId1" Type="http://schemas.openxmlformats.org/officeDocument/2006/relationships/vmlDrawing" Target="../drawings/vmlDrawing203.vml"/><Relationship Id="rId6" Type="http://schemas.openxmlformats.org/officeDocument/2006/relationships/image" Target="../media/image1.emf"/><Relationship Id="rId5" Type="http://schemas.openxmlformats.org/officeDocument/2006/relationships/oleObject" Target="../embeddings/oleObject169.bin"/><Relationship Id="rId4"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387.xml"/><Relationship Id="rId2" Type="http://schemas.openxmlformats.org/officeDocument/2006/relationships/tags" Target="../tags/tag386.xml"/><Relationship Id="rId1" Type="http://schemas.openxmlformats.org/officeDocument/2006/relationships/vmlDrawing" Target="../drawings/vmlDrawing204.vml"/><Relationship Id="rId6" Type="http://schemas.openxmlformats.org/officeDocument/2006/relationships/image" Target="../media/image1.emf"/><Relationship Id="rId5" Type="http://schemas.openxmlformats.org/officeDocument/2006/relationships/oleObject" Target="../embeddings/oleObject170.bin"/><Relationship Id="rId4"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389.xml"/><Relationship Id="rId2" Type="http://schemas.openxmlformats.org/officeDocument/2006/relationships/tags" Target="../tags/tag388.xml"/><Relationship Id="rId1" Type="http://schemas.openxmlformats.org/officeDocument/2006/relationships/vmlDrawing" Target="../drawings/vmlDrawing205.vml"/><Relationship Id="rId6" Type="http://schemas.openxmlformats.org/officeDocument/2006/relationships/image" Target="../media/image1.emf"/><Relationship Id="rId5" Type="http://schemas.openxmlformats.org/officeDocument/2006/relationships/oleObject" Target="../embeddings/oleObject171.bin"/><Relationship Id="rId4"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0.xml"/><Relationship Id="rId1" Type="http://schemas.openxmlformats.org/officeDocument/2006/relationships/vmlDrawing" Target="../drawings/vmlDrawing206.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172.bin"/></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1.xml"/><Relationship Id="rId1" Type="http://schemas.openxmlformats.org/officeDocument/2006/relationships/vmlDrawing" Target="../drawings/vmlDrawing207.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173.bin"/></Relationships>
</file>

<file path=ppt/slideLayouts/_rels/slideLayout20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393.xml"/><Relationship Id="rId7" Type="http://schemas.openxmlformats.org/officeDocument/2006/relationships/image" Target="../media/image10.jpeg"/><Relationship Id="rId2" Type="http://schemas.openxmlformats.org/officeDocument/2006/relationships/tags" Target="../tags/tag392.xml"/><Relationship Id="rId1" Type="http://schemas.openxmlformats.org/officeDocument/2006/relationships/vmlDrawing" Target="../drawings/vmlDrawing208.vml"/><Relationship Id="rId6" Type="http://schemas.openxmlformats.org/officeDocument/2006/relationships/image" Target="../media/image1.emf"/><Relationship Id="rId5" Type="http://schemas.openxmlformats.org/officeDocument/2006/relationships/oleObject" Target="../embeddings/oleObject174.bin"/><Relationship Id="rId10" Type="http://schemas.openxmlformats.org/officeDocument/2006/relationships/image" Target="../media/image13.png"/><Relationship Id="rId4" Type="http://schemas.openxmlformats.org/officeDocument/2006/relationships/slideMaster" Target="../slideMasters/slideMaster8.xml"/><Relationship Id="rId9" Type="http://schemas.openxmlformats.org/officeDocument/2006/relationships/image" Target="../media/image12.png"/></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4.xml"/><Relationship Id="rId1" Type="http://schemas.openxmlformats.org/officeDocument/2006/relationships/vmlDrawing" Target="../drawings/vmlDrawing209.vml"/><Relationship Id="rId5" Type="http://schemas.openxmlformats.org/officeDocument/2006/relationships/image" Target="../media/image1.emf"/><Relationship Id="rId4" Type="http://schemas.openxmlformats.org/officeDocument/2006/relationships/oleObject" Target="../embeddings/oleObject175.bin"/></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98.xml"/><Relationship Id="rId7" Type="http://schemas.openxmlformats.org/officeDocument/2006/relationships/image" Target="../media/image3.jpeg"/><Relationship Id="rId2" Type="http://schemas.openxmlformats.org/officeDocument/2006/relationships/tags" Target="../tags/tag397.xml"/><Relationship Id="rId1" Type="http://schemas.openxmlformats.org/officeDocument/2006/relationships/vmlDrawing" Target="../drawings/vmlDrawing211.vml"/><Relationship Id="rId6" Type="http://schemas.openxmlformats.org/officeDocument/2006/relationships/image" Target="../media/image1.emf"/><Relationship Id="rId5" Type="http://schemas.openxmlformats.org/officeDocument/2006/relationships/oleObject" Target="../embeddings/oleObject177.bin"/><Relationship Id="rId10" Type="http://schemas.microsoft.com/office/2007/relationships/hdphoto" Target="../media/hdphoto1.wdp"/><Relationship Id="rId4" Type="http://schemas.openxmlformats.org/officeDocument/2006/relationships/slideMaster" Target="../slideMasters/slideMaster9.xml"/><Relationship Id="rId9" Type="http://schemas.openxmlformats.org/officeDocument/2006/relationships/image" Target="../media/image4.png"/></Relationships>
</file>

<file path=ppt/slideLayouts/_rels/slideLayout2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00.xml"/><Relationship Id="rId7" Type="http://schemas.openxmlformats.org/officeDocument/2006/relationships/image" Target="../media/image5.jpeg"/><Relationship Id="rId2" Type="http://schemas.openxmlformats.org/officeDocument/2006/relationships/tags" Target="../tags/tag399.xml"/><Relationship Id="rId1" Type="http://schemas.openxmlformats.org/officeDocument/2006/relationships/vmlDrawing" Target="../drawings/vmlDrawing212.vml"/><Relationship Id="rId6" Type="http://schemas.openxmlformats.org/officeDocument/2006/relationships/image" Target="../media/image1.emf"/><Relationship Id="rId5" Type="http://schemas.openxmlformats.org/officeDocument/2006/relationships/oleObject" Target="../embeddings/oleObject178.bin"/><Relationship Id="rId10" Type="http://schemas.microsoft.com/office/2007/relationships/hdphoto" Target="../media/hdphoto1.wdp"/><Relationship Id="rId4" Type="http://schemas.openxmlformats.org/officeDocument/2006/relationships/slideMaster" Target="../slideMasters/slideMaster9.xml"/><Relationship Id="rId9" Type="http://schemas.openxmlformats.org/officeDocument/2006/relationships/image" Target="../media/image4.png"/></Relationships>
</file>

<file path=ppt/slideLayouts/_rels/slideLayout2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02.xml"/><Relationship Id="rId7" Type="http://schemas.openxmlformats.org/officeDocument/2006/relationships/image" Target="../media/image6.jpeg"/><Relationship Id="rId2" Type="http://schemas.openxmlformats.org/officeDocument/2006/relationships/tags" Target="../tags/tag401.xml"/><Relationship Id="rId1" Type="http://schemas.openxmlformats.org/officeDocument/2006/relationships/vmlDrawing" Target="../drawings/vmlDrawing213.vml"/><Relationship Id="rId6" Type="http://schemas.openxmlformats.org/officeDocument/2006/relationships/image" Target="../media/image1.emf"/><Relationship Id="rId5" Type="http://schemas.openxmlformats.org/officeDocument/2006/relationships/oleObject" Target="../embeddings/oleObject179.bin"/><Relationship Id="rId10" Type="http://schemas.microsoft.com/office/2007/relationships/hdphoto" Target="../media/hdphoto1.wdp"/><Relationship Id="rId4" Type="http://schemas.openxmlformats.org/officeDocument/2006/relationships/slideMaster" Target="../slideMasters/slideMaster9.xml"/><Relationship Id="rId9" Type="http://schemas.openxmlformats.org/officeDocument/2006/relationships/image" Target="../media/image4.png"/></Relationships>
</file>

<file path=ppt/slideLayouts/_rels/slideLayout2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04.xml"/><Relationship Id="rId7" Type="http://schemas.openxmlformats.org/officeDocument/2006/relationships/image" Target="../media/image7.jpeg"/><Relationship Id="rId2" Type="http://schemas.openxmlformats.org/officeDocument/2006/relationships/tags" Target="../tags/tag403.xml"/><Relationship Id="rId1" Type="http://schemas.openxmlformats.org/officeDocument/2006/relationships/vmlDrawing" Target="../drawings/vmlDrawing214.vml"/><Relationship Id="rId6" Type="http://schemas.openxmlformats.org/officeDocument/2006/relationships/image" Target="../media/image1.emf"/><Relationship Id="rId5" Type="http://schemas.openxmlformats.org/officeDocument/2006/relationships/oleObject" Target="../embeddings/oleObject180.bin"/><Relationship Id="rId10" Type="http://schemas.microsoft.com/office/2007/relationships/hdphoto" Target="../media/hdphoto1.wdp"/><Relationship Id="rId4" Type="http://schemas.openxmlformats.org/officeDocument/2006/relationships/slideMaster" Target="../slideMasters/slideMaster9.xml"/><Relationship Id="rId9" Type="http://schemas.openxmlformats.org/officeDocument/2006/relationships/image" Target="../media/image4.png"/></Relationships>
</file>

<file path=ppt/slideLayouts/_rels/slideLayout2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06.xml"/><Relationship Id="rId7" Type="http://schemas.openxmlformats.org/officeDocument/2006/relationships/image" Target="../media/image8.png"/><Relationship Id="rId2" Type="http://schemas.openxmlformats.org/officeDocument/2006/relationships/tags" Target="../tags/tag405.xml"/><Relationship Id="rId1" Type="http://schemas.openxmlformats.org/officeDocument/2006/relationships/vmlDrawing" Target="../drawings/vmlDrawing215.vml"/><Relationship Id="rId6" Type="http://schemas.openxmlformats.org/officeDocument/2006/relationships/image" Target="../media/image1.emf"/><Relationship Id="rId5" Type="http://schemas.openxmlformats.org/officeDocument/2006/relationships/oleObject" Target="../embeddings/oleObject181.bin"/><Relationship Id="rId4"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3" Type="http://schemas.openxmlformats.org/officeDocument/2006/relationships/tags" Target="../tags/tag408.xml"/><Relationship Id="rId2" Type="http://schemas.openxmlformats.org/officeDocument/2006/relationships/tags" Target="../tags/tag407.xml"/><Relationship Id="rId1" Type="http://schemas.openxmlformats.org/officeDocument/2006/relationships/vmlDrawing" Target="../drawings/vmlDrawing216.vml"/><Relationship Id="rId6" Type="http://schemas.openxmlformats.org/officeDocument/2006/relationships/image" Target="../media/image9.emf"/><Relationship Id="rId5" Type="http://schemas.openxmlformats.org/officeDocument/2006/relationships/oleObject" Target="../embeddings/oleObject182.bin"/><Relationship Id="rId4"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3" Type="http://schemas.openxmlformats.org/officeDocument/2006/relationships/tags" Target="../tags/tag410.xml"/><Relationship Id="rId2" Type="http://schemas.openxmlformats.org/officeDocument/2006/relationships/tags" Target="../tags/tag409.xml"/><Relationship Id="rId1" Type="http://schemas.openxmlformats.org/officeDocument/2006/relationships/vmlDrawing" Target="../drawings/vmlDrawing217.vml"/><Relationship Id="rId6" Type="http://schemas.openxmlformats.org/officeDocument/2006/relationships/image" Target="../media/image9.emf"/><Relationship Id="rId5" Type="http://schemas.openxmlformats.org/officeDocument/2006/relationships/oleObject" Target="../embeddings/oleObject183.bin"/><Relationship Id="rId4"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vmlDrawing" Target="../drawings/vmlDrawing218.vml"/><Relationship Id="rId6" Type="http://schemas.openxmlformats.org/officeDocument/2006/relationships/image" Target="../media/image9.emf"/><Relationship Id="rId5" Type="http://schemas.openxmlformats.org/officeDocument/2006/relationships/oleObject" Target="../embeddings/oleObject184.bin"/><Relationship Id="rId4"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3" Type="http://schemas.openxmlformats.org/officeDocument/2006/relationships/tags" Target="../tags/tag414.xml"/><Relationship Id="rId2" Type="http://schemas.openxmlformats.org/officeDocument/2006/relationships/tags" Target="../tags/tag413.xml"/><Relationship Id="rId1" Type="http://schemas.openxmlformats.org/officeDocument/2006/relationships/vmlDrawing" Target="../drawings/vmlDrawing219.vml"/><Relationship Id="rId6" Type="http://schemas.openxmlformats.org/officeDocument/2006/relationships/image" Target="../media/image9.emf"/><Relationship Id="rId5" Type="http://schemas.openxmlformats.org/officeDocument/2006/relationships/oleObject" Target="../embeddings/oleObject185.bin"/><Relationship Id="rId4"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3" Type="http://schemas.openxmlformats.org/officeDocument/2006/relationships/tags" Target="../tags/tag416.xml"/><Relationship Id="rId2" Type="http://schemas.openxmlformats.org/officeDocument/2006/relationships/tags" Target="../tags/tag415.xml"/><Relationship Id="rId1" Type="http://schemas.openxmlformats.org/officeDocument/2006/relationships/vmlDrawing" Target="../drawings/vmlDrawing220.vml"/><Relationship Id="rId6" Type="http://schemas.openxmlformats.org/officeDocument/2006/relationships/image" Target="../media/image1.emf"/><Relationship Id="rId5" Type="http://schemas.openxmlformats.org/officeDocument/2006/relationships/oleObject" Target="../embeddings/oleObject186.bin"/><Relationship Id="rId4"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vmlDrawing" Target="../drawings/vmlDrawing221.vml"/><Relationship Id="rId6" Type="http://schemas.openxmlformats.org/officeDocument/2006/relationships/image" Target="../media/image1.emf"/><Relationship Id="rId5" Type="http://schemas.openxmlformats.org/officeDocument/2006/relationships/oleObject" Target="../embeddings/oleObject187.bin"/><Relationship Id="rId4"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3" Type="http://schemas.openxmlformats.org/officeDocument/2006/relationships/tags" Target="../tags/tag420.xml"/><Relationship Id="rId2" Type="http://schemas.openxmlformats.org/officeDocument/2006/relationships/tags" Target="../tags/tag419.xml"/><Relationship Id="rId1" Type="http://schemas.openxmlformats.org/officeDocument/2006/relationships/vmlDrawing" Target="../drawings/vmlDrawing222.vml"/><Relationship Id="rId6" Type="http://schemas.openxmlformats.org/officeDocument/2006/relationships/image" Target="../media/image1.emf"/><Relationship Id="rId5" Type="http://schemas.openxmlformats.org/officeDocument/2006/relationships/oleObject" Target="../embeddings/oleObject188.bin"/><Relationship Id="rId4"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3" Type="http://schemas.openxmlformats.org/officeDocument/2006/relationships/tags" Target="../tags/tag422.xml"/><Relationship Id="rId2" Type="http://schemas.openxmlformats.org/officeDocument/2006/relationships/tags" Target="../tags/tag421.xml"/><Relationship Id="rId1" Type="http://schemas.openxmlformats.org/officeDocument/2006/relationships/vmlDrawing" Target="../drawings/vmlDrawing223.vml"/><Relationship Id="rId6" Type="http://schemas.openxmlformats.org/officeDocument/2006/relationships/image" Target="../media/image1.emf"/><Relationship Id="rId5" Type="http://schemas.openxmlformats.org/officeDocument/2006/relationships/oleObject" Target="../embeddings/oleObject189.bin"/><Relationship Id="rId4"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3" Type="http://schemas.openxmlformats.org/officeDocument/2006/relationships/tags" Target="../tags/tag424.xml"/><Relationship Id="rId2" Type="http://schemas.openxmlformats.org/officeDocument/2006/relationships/tags" Target="../tags/tag423.xml"/><Relationship Id="rId1" Type="http://schemas.openxmlformats.org/officeDocument/2006/relationships/vmlDrawing" Target="../drawings/vmlDrawing224.vml"/><Relationship Id="rId6" Type="http://schemas.openxmlformats.org/officeDocument/2006/relationships/image" Target="../media/image1.emf"/><Relationship Id="rId5" Type="http://schemas.openxmlformats.org/officeDocument/2006/relationships/oleObject" Target="../embeddings/oleObject190.bin"/><Relationship Id="rId4"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3" Type="http://schemas.openxmlformats.org/officeDocument/2006/relationships/tags" Target="../tags/tag426.xml"/><Relationship Id="rId2" Type="http://schemas.openxmlformats.org/officeDocument/2006/relationships/tags" Target="../tags/tag425.xml"/><Relationship Id="rId1" Type="http://schemas.openxmlformats.org/officeDocument/2006/relationships/vmlDrawing" Target="../drawings/vmlDrawing225.vml"/><Relationship Id="rId6" Type="http://schemas.openxmlformats.org/officeDocument/2006/relationships/image" Target="../media/image1.emf"/><Relationship Id="rId5" Type="http://schemas.openxmlformats.org/officeDocument/2006/relationships/oleObject" Target="../embeddings/oleObject191.bin"/><Relationship Id="rId4"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vmlDrawing" Target="../drawings/vmlDrawing226.vml"/><Relationship Id="rId6" Type="http://schemas.openxmlformats.org/officeDocument/2006/relationships/image" Target="../media/image1.emf"/><Relationship Id="rId5" Type="http://schemas.openxmlformats.org/officeDocument/2006/relationships/oleObject" Target="../embeddings/oleObject192.bin"/><Relationship Id="rId4"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3" Type="http://schemas.openxmlformats.org/officeDocument/2006/relationships/tags" Target="../tags/tag430.xml"/><Relationship Id="rId2" Type="http://schemas.openxmlformats.org/officeDocument/2006/relationships/tags" Target="../tags/tag429.xml"/><Relationship Id="rId1" Type="http://schemas.openxmlformats.org/officeDocument/2006/relationships/vmlDrawing" Target="../drawings/vmlDrawing227.vml"/><Relationship Id="rId6" Type="http://schemas.openxmlformats.org/officeDocument/2006/relationships/image" Target="../media/image1.emf"/><Relationship Id="rId5" Type="http://schemas.openxmlformats.org/officeDocument/2006/relationships/oleObject" Target="../embeddings/oleObject193.bin"/><Relationship Id="rId4"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vmlDrawing" Target="../drawings/vmlDrawing228.vml"/><Relationship Id="rId6" Type="http://schemas.openxmlformats.org/officeDocument/2006/relationships/image" Target="../media/image1.emf"/><Relationship Id="rId5" Type="http://schemas.openxmlformats.org/officeDocument/2006/relationships/oleObject" Target="../embeddings/oleObject194.bin"/><Relationship Id="rId4"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3" Type="http://schemas.openxmlformats.org/officeDocument/2006/relationships/tags" Target="../tags/tag434.xml"/><Relationship Id="rId2" Type="http://schemas.openxmlformats.org/officeDocument/2006/relationships/tags" Target="../tags/tag433.xml"/><Relationship Id="rId1" Type="http://schemas.openxmlformats.org/officeDocument/2006/relationships/vmlDrawing" Target="../drawings/vmlDrawing229.vml"/><Relationship Id="rId6" Type="http://schemas.openxmlformats.org/officeDocument/2006/relationships/image" Target="../media/image1.emf"/><Relationship Id="rId5" Type="http://schemas.openxmlformats.org/officeDocument/2006/relationships/oleObject" Target="../embeddings/oleObject195.bin"/><Relationship Id="rId4"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3" Type="http://schemas.openxmlformats.org/officeDocument/2006/relationships/tags" Target="../tags/tag436.xml"/><Relationship Id="rId2" Type="http://schemas.openxmlformats.org/officeDocument/2006/relationships/tags" Target="../tags/tag435.xml"/><Relationship Id="rId1" Type="http://schemas.openxmlformats.org/officeDocument/2006/relationships/vmlDrawing" Target="../drawings/vmlDrawing230.vml"/><Relationship Id="rId6" Type="http://schemas.openxmlformats.org/officeDocument/2006/relationships/image" Target="../media/image1.emf"/><Relationship Id="rId5" Type="http://schemas.openxmlformats.org/officeDocument/2006/relationships/oleObject" Target="../embeddings/oleObject196.bin"/><Relationship Id="rId4"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30.xml.rels><?xml version="1.0" encoding="UTF-8" standalone="yes"?>
<Relationships xmlns="http://schemas.openxmlformats.org/package/2006/relationships"><Relationship Id="rId3" Type="http://schemas.openxmlformats.org/officeDocument/2006/relationships/tags" Target="../tags/tag438.xml"/><Relationship Id="rId2" Type="http://schemas.openxmlformats.org/officeDocument/2006/relationships/tags" Target="../tags/tag437.xml"/><Relationship Id="rId1" Type="http://schemas.openxmlformats.org/officeDocument/2006/relationships/vmlDrawing" Target="../drawings/vmlDrawing231.vml"/><Relationship Id="rId6" Type="http://schemas.openxmlformats.org/officeDocument/2006/relationships/image" Target="../media/image1.emf"/><Relationship Id="rId5" Type="http://schemas.openxmlformats.org/officeDocument/2006/relationships/oleObject" Target="../embeddings/oleObject197.bin"/><Relationship Id="rId4"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39.xml"/><Relationship Id="rId1" Type="http://schemas.openxmlformats.org/officeDocument/2006/relationships/vmlDrawing" Target="../drawings/vmlDrawing232.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198.bin"/></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40.xml"/><Relationship Id="rId1" Type="http://schemas.openxmlformats.org/officeDocument/2006/relationships/vmlDrawing" Target="../drawings/vmlDrawing233.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199.bin"/></Relationships>
</file>

<file path=ppt/slideLayouts/_rels/slideLayout2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42.xml"/><Relationship Id="rId7" Type="http://schemas.openxmlformats.org/officeDocument/2006/relationships/image" Target="../media/image10.jpeg"/><Relationship Id="rId2" Type="http://schemas.openxmlformats.org/officeDocument/2006/relationships/tags" Target="../tags/tag441.xml"/><Relationship Id="rId1" Type="http://schemas.openxmlformats.org/officeDocument/2006/relationships/vmlDrawing" Target="../drawings/vmlDrawing234.vml"/><Relationship Id="rId6" Type="http://schemas.openxmlformats.org/officeDocument/2006/relationships/image" Target="../media/image1.emf"/><Relationship Id="rId5" Type="http://schemas.openxmlformats.org/officeDocument/2006/relationships/oleObject" Target="../embeddings/oleObject200.bin"/><Relationship Id="rId10" Type="http://schemas.openxmlformats.org/officeDocument/2006/relationships/image" Target="../media/image13.png"/><Relationship Id="rId4" Type="http://schemas.openxmlformats.org/officeDocument/2006/relationships/slideMaster" Target="../slideMasters/slideMaster9.xml"/><Relationship Id="rId9" Type="http://schemas.openxmlformats.org/officeDocument/2006/relationships/image" Target="../media/image12.png"/></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43.xml"/><Relationship Id="rId1" Type="http://schemas.openxmlformats.org/officeDocument/2006/relationships/vmlDrawing" Target="../drawings/vmlDrawing235.vml"/><Relationship Id="rId5" Type="http://schemas.openxmlformats.org/officeDocument/2006/relationships/image" Target="../media/image1.emf"/><Relationship Id="rId4" Type="http://schemas.openxmlformats.org/officeDocument/2006/relationships/oleObject" Target="../embeddings/oleObject201.bin"/></Relationships>
</file>

<file path=ppt/slideLayouts/_rels/slideLayout2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47.xml"/><Relationship Id="rId7" Type="http://schemas.openxmlformats.org/officeDocument/2006/relationships/image" Target="../media/image3.jpeg"/><Relationship Id="rId2" Type="http://schemas.openxmlformats.org/officeDocument/2006/relationships/tags" Target="../tags/tag446.xml"/><Relationship Id="rId1" Type="http://schemas.openxmlformats.org/officeDocument/2006/relationships/vmlDrawing" Target="../drawings/vmlDrawing237.vml"/><Relationship Id="rId6" Type="http://schemas.openxmlformats.org/officeDocument/2006/relationships/image" Target="../media/image1.emf"/><Relationship Id="rId5" Type="http://schemas.openxmlformats.org/officeDocument/2006/relationships/oleObject" Target="../embeddings/oleObject203.bin"/><Relationship Id="rId10" Type="http://schemas.microsoft.com/office/2007/relationships/hdphoto" Target="../media/hdphoto1.wdp"/><Relationship Id="rId4" Type="http://schemas.openxmlformats.org/officeDocument/2006/relationships/slideMaster" Target="../slideMasters/slideMaster10.xml"/><Relationship Id="rId9" Type="http://schemas.openxmlformats.org/officeDocument/2006/relationships/image" Target="../media/image4.png"/></Relationships>
</file>

<file path=ppt/slideLayouts/_rels/slideLayout2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49.xml"/><Relationship Id="rId7" Type="http://schemas.openxmlformats.org/officeDocument/2006/relationships/image" Target="../media/image5.jpeg"/><Relationship Id="rId2" Type="http://schemas.openxmlformats.org/officeDocument/2006/relationships/tags" Target="../tags/tag448.xml"/><Relationship Id="rId1" Type="http://schemas.openxmlformats.org/officeDocument/2006/relationships/vmlDrawing" Target="../drawings/vmlDrawing238.vml"/><Relationship Id="rId6" Type="http://schemas.openxmlformats.org/officeDocument/2006/relationships/image" Target="../media/image1.emf"/><Relationship Id="rId5" Type="http://schemas.openxmlformats.org/officeDocument/2006/relationships/oleObject" Target="../embeddings/oleObject204.bin"/><Relationship Id="rId10" Type="http://schemas.microsoft.com/office/2007/relationships/hdphoto" Target="../media/hdphoto1.wdp"/><Relationship Id="rId4" Type="http://schemas.openxmlformats.org/officeDocument/2006/relationships/slideMaster" Target="../slideMasters/slideMaster10.xml"/><Relationship Id="rId9" Type="http://schemas.openxmlformats.org/officeDocument/2006/relationships/image" Target="../media/image4.png"/></Relationships>
</file>

<file path=ppt/slideLayouts/_rels/slideLayout23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51.xml"/><Relationship Id="rId7" Type="http://schemas.openxmlformats.org/officeDocument/2006/relationships/image" Target="../media/image6.jpeg"/><Relationship Id="rId2" Type="http://schemas.openxmlformats.org/officeDocument/2006/relationships/tags" Target="../tags/tag450.xml"/><Relationship Id="rId1" Type="http://schemas.openxmlformats.org/officeDocument/2006/relationships/vmlDrawing" Target="../drawings/vmlDrawing239.vml"/><Relationship Id="rId6" Type="http://schemas.openxmlformats.org/officeDocument/2006/relationships/image" Target="../media/image1.emf"/><Relationship Id="rId5" Type="http://schemas.openxmlformats.org/officeDocument/2006/relationships/oleObject" Target="../embeddings/oleObject205.bin"/><Relationship Id="rId10" Type="http://schemas.microsoft.com/office/2007/relationships/hdphoto" Target="../media/hdphoto1.wdp"/><Relationship Id="rId4" Type="http://schemas.openxmlformats.org/officeDocument/2006/relationships/slideMaster" Target="../slideMasters/slideMaster10.xml"/><Relationship Id="rId9" Type="http://schemas.openxmlformats.org/officeDocument/2006/relationships/image" Target="../media/image4.png"/></Relationships>
</file>

<file path=ppt/slideLayouts/_rels/slideLayout23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53.xml"/><Relationship Id="rId7" Type="http://schemas.openxmlformats.org/officeDocument/2006/relationships/image" Target="../media/image7.jpeg"/><Relationship Id="rId2" Type="http://schemas.openxmlformats.org/officeDocument/2006/relationships/tags" Target="../tags/tag452.xml"/><Relationship Id="rId1" Type="http://schemas.openxmlformats.org/officeDocument/2006/relationships/vmlDrawing" Target="../drawings/vmlDrawing240.vml"/><Relationship Id="rId6" Type="http://schemas.openxmlformats.org/officeDocument/2006/relationships/image" Target="../media/image1.emf"/><Relationship Id="rId5" Type="http://schemas.openxmlformats.org/officeDocument/2006/relationships/oleObject" Target="../embeddings/oleObject206.bin"/><Relationship Id="rId10" Type="http://schemas.microsoft.com/office/2007/relationships/hdphoto" Target="../media/hdphoto1.wdp"/><Relationship Id="rId4" Type="http://schemas.openxmlformats.org/officeDocument/2006/relationships/slideMaster" Target="../slideMasters/slideMaster10.xml"/><Relationship Id="rId9"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vmlDrawing" Target="../drawings/vmlDrawing24.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4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55.xml"/><Relationship Id="rId7" Type="http://schemas.openxmlformats.org/officeDocument/2006/relationships/image" Target="../media/image8.png"/><Relationship Id="rId2" Type="http://schemas.openxmlformats.org/officeDocument/2006/relationships/tags" Target="../tags/tag454.xml"/><Relationship Id="rId1" Type="http://schemas.openxmlformats.org/officeDocument/2006/relationships/vmlDrawing" Target="../drawings/vmlDrawing241.vml"/><Relationship Id="rId6" Type="http://schemas.openxmlformats.org/officeDocument/2006/relationships/image" Target="../media/image1.emf"/><Relationship Id="rId5" Type="http://schemas.openxmlformats.org/officeDocument/2006/relationships/oleObject" Target="../embeddings/oleObject207.bin"/><Relationship Id="rId4"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3" Type="http://schemas.openxmlformats.org/officeDocument/2006/relationships/tags" Target="../tags/tag457.xml"/><Relationship Id="rId2" Type="http://schemas.openxmlformats.org/officeDocument/2006/relationships/tags" Target="../tags/tag456.xml"/><Relationship Id="rId1" Type="http://schemas.openxmlformats.org/officeDocument/2006/relationships/vmlDrawing" Target="../drawings/vmlDrawing242.vml"/><Relationship Id="rId6" Type="http://schemas.openxmlformats.org/officeDocument/2006/relationships/image" Target="../media/image9.emf"/><Relationship Id="rId5" Type="http://schemas.openxmlformats.org/officeDocument/2006/relationships/oleObject" Target="../embeddings/oleObject208.bin"/><Relationship Id="rId4"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3" Type="http://schemas.openxmlformats.org/officeDocument/2006/relationships/tags" Target="../tags/tag459.xml"/><Relationship Id="rId2" Type="http://schemas.openxmlformats.org/officeDocument/2006/relationships/tags" Target="../tags/tag458.xml"/><Relationship Id="rId1" Type="http://schemas.openxmlformats.org/officeDocument/2006/relationships/vmlDrawing" Target="../drawings/vmlDrawing243.vml"/><Relationship Id="rId6" Type="http://schemas.openxmlformats.org/officeDocument/2006/relationships/image" Target="../media/image9.emf"/><Relationship Id="rId5" Type="http://schemas.openxmlformats.org/officeDocument/2006/relationships/oleObject" Target="../embeddings/oleObject209.bin"/><Relationship Id="rId4"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3" Type="http://schemas.openxmlformats.org/officeDocument/2006/relationships/tags" Target="../tags/tag461.xml"/><Relationship Id="rId2" Type="http://schemas.openxmlformats.org/officeDocument/2006/relationships/tags" Target="../tags/tag460.xml"/><Relationship Id="rId1" Type="http://schemas.openxmlformats.org/officeDocument/2006/relationships/vmlDrawing" Target="../drawings/vmlDrawing244.vml"/><Relationship Id="rId6" Type="http://schemas.openxmlformats.org/officeDocument/2006/relationships/image" Target="../media/image9.emf"/><Relationship Id="rId5" Type="http://schemas.openxmlformats.org/officeDocument/2006/relationships/oleObject" Target="../embeddings/oleObject210.bin"/><Relationship Id="rId4"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3" Type="http://schemas.openxmlformats.org/officeDocument/2006/relationships/tags" Target="../tags/tag463.xml"/><Relationship Id="rId2" Type="http://schemas.openxmlformats.org/officeDocument/2006/relationships/tags" Target="../tags/tag462.xml"/><Relationship Id="rId1" Type="http://schemas.openxmlformats.org/officeDocument/2006/relationships/vmlDrawing" Target="../drawings/vmlDrawing245.vml"/><Relationship Id="rId6" Type="http://schemas.openxmlformats.org/officeDocument/2006/relationships/image" Target="../media/image9.emf"/><Relationship Id="rId5" Type="http://schemas.openxmlformats.org/officeDocument/2006/relationships/oleObject" Target="../embeddings/oleObject211.bin"/><Relationship Id="rId4"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3" Type="http://schemas.openxmlformats.org/officeDocument/2006/relationships/tags" Target="../tags/tag465.xml"/><Relationship Id="rId2" Type="http://schemas.openxmlformats.org/officeDocument/2006/relationships/tags" Target="../tags/tag464.xml"/><Relationship Id="rId1" Type="http://schemas.openxmlformats.org/officeDocument/2006/relationships/vmlDrawing" Target="../drawings/vmlDrawing246.vml"/><Relationship Id="rId6" Type="http://schemas.openxmlformats.org/officeDocument/2006/relationships/image" Target="../media/image1.emf"/><Relationship Id="rId5" Type="http://schemas.openxmlformats.org/officeDocument/2006/relationships/oleObject" Target="../embeddings/oleObject212.bin"/><Relationship Id="rId4"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3" Type="http://schemas.openxmlformats.org/officeDocument/2006/relationships/tags" Target="../tags/tag467.xml"/><Relationship Id="rId2" Type="http://schemas.openxmlformats.org/officeDocument/2006/relationships/tags" Target="../tags/tag466.xml"/><Relationship Id="rId1" Type="http://schemas.openxmlformats.org/officeDocument/2006/relationships/vmlDrawing" Target="../drawings/vmlDrawing247.vml"/><Relationship Id="rId6" Type="http://schemas.openxmlformats.org/officeDocument/2006/relationships/image" Target="../media/image1.emf"/><Relationship Id="rId5" Type="http://schemas.openxmlformats.org/officeDocument/2006/relationships/oleObject" Target="../embeddings/oleObject213.bin"/><Relationship Id="rId4"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3" Type="http://schemas.openxmlformats.org/officeDocument/2006/relationships/tags" Target="../tags/tag469.xml"/><Relationship Id="rId2" Type="http://schemas.openxmlformats.org/officeDocument/2006/relationships/tags" Target="../tags/tag468.xml"/><Relationship Id="rId1" Type="http://schemas.openxmlformats.org/officeDocument/2006/relationships/vmlDrawing" Target="../drawings/vmlDrawing248.vml"/><Relationship Id="rId6" Type="http://schemas.openxmlformats.org/officeDocument/2006/relationships/image" Target="../media/image1.emf"/><Relationship Id="rId5" Type="http://schemas.openxmlformats.org/officeDocument/2006/relationships/oleObject" Target="../embeddings/oleObject214.bin"/><Relationship Id="rId4"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3" Type="http://schemas.openxmlformats.org/officeDocument/2006/relationships/tags" Target="../tags/tag471.xml"/><Relationship Id="rId2" Type="http://schemas.openxmlformats.org/officeDocument/2006/relationships/tags" Target="../tags/tag470.xml"/><Relationship Id="rId1" Type="http://schemas.openxmlformats.org/officeDocument/2006/relationships/vmlDrawing" Target="../drawings/vmlDrawing249.vml"/><Relationship Id="rId6" Type="http://schemas.openxmlformats.org/officeDocument/2006/relationships/image" Target="../media/image1.emf"/><Relationship Id="rId5" Type="http://schemas.openxmlformats.org/officeDocument/2006/relationships/oleObject" Target="../embeddings/oleObject215.bin"/><Relationship Id="rId4"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3" Type="http://schemas.openxmlformats.org/officeDocument/2006/relationships/tags" Target="../tags/tag473.xml"/><Relationship Id="rId2" Type="http://schemas.openxmlformats.org/officeDocument/2006/relationships/tags" Target="../tags/tag472.xml"/><Relationship Id="rId1" Type="http://schemas.openxmlformats.org/officeDocument/2006/relationships/vmlDrawing" Target="../drawings/vmlDrawing250.vml"/><Relationship Id="rId6" Type="http://schemas.openxmlformats.org/officeDocument/2006/relationships/image" Target="../media/image1.emf"/><Relationship Id="rId5" Type="http://schemas.openxmlformats.org/officeDocument/2006/relationships/oleObject" Target="../embeddings/oleObject216.bin"/><Relationship Id="rId4"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9.xml"/><Relationship Id="rId7" Type="http://schemas.openxmlformats.org/officeDocument/2006/relationships/image" Target="../media/image10.jpeg"/><Relationship Id="rId2" Type="http://schemas.openxmlformats.org/officeDocument/2006/relationships/tags" Target="../tags/tag48.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10" Type="http://schemas.openxmlformats.org/officeDocument/2006/relationships/image" Target="../media/image13.png"/><Relationship Id="rId4" Type="http://schemas.openxmlformats.org/officeDocument/2006/relationships/slideMaster" Target="../slideMasters/slideMaster1.xml"/><Relationship Id="rId9" Type="http://schemas.openxmlformats.org/officeDocument/2006/relationships/image" Target="../media/image12.png"/></Relationships>
</file>

<file path=ppt/slideLayouts/_rels/slideLayout250.xml.rels><?xml version="1.0" encoding="UTF-8" standalone="yes"?>
<Relationships xmlns="http://schemas.openxmlformats.org/package/2006/relationships"><Relationship Id="rId3" Type="http://schemas.openxmlformats.org/officeDocument/2006/relationships/tags" Target="../tags/tag475.xml"/><Relationship Id="rId2" Type="http://schemas.openxmlformats.org/officeDocument/2006/relationships/tags" Target="../tags/tag474.xml"/><Relationship Id="rId1" Type="http://schemas.openxmlformats.org/officeDocument/2006/relationships/vmlDrawing" Target="../drawings/vmlDrawing251.vml"/><Relationship Id="rId6" Type="http://schemas.openxmlformats.org/officeDocument/2006/relationships/image" Target="../media/image1.emf"/><Relationship Id="rId5" Type="http://schemas.openxmlformats.org/officeDocument/2006/relationships/oleObject" Target="../embeddings/oleObject217.bin"/><Relationship Id="rId4"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3" Type="http://schemas.openxmlformats.org/officeDocument/2006/relationships/tags" Target="../tags/tag477.xml"/><Relationship Id="rId2" Type="http://schemas.openxmlformats.org/officeDocument/2006/relationships/tags" Target="../tags/tag476.xml"/><Relationship Id="rId1" Type="http://schemas.openxmlformats.org/officeDocument/2006/relationships/vmlDrawing" Target="../drawings/vmlDrawing252.vml"/><Relationship Id="rId6" Type="http://schemas.openxmlformats.org/officeDocument/2006/relationships/image" Target="../media/image1.emf"/><Relationship Id="rId5" Type="http://schemas.openxmlformats.org/officeDocument/2006/relationships/oleObject" Target="../embeddings/oleObject218.bin"/><Relationship Id="rId4"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3" Type="http://schemas.openxmlformats.org/officeDocument/2006/relationships/tags" Target="../tags/tag479.xml"/><Relationship Id="rId2" Type="http://schemas.openxmlformats.org/officeDocument/2006/relationships/tags" Target="../tags/tag478.xml"/><Relationship Id="rId1" Type="http://schemas.openxmlformats.org/officeDocument/2006/relationships/vmlDrawing" Target="../drawings/vmlDrawing253.vml"/><Relationship Id="rId6" Type="http://schemas.openxmlformats.org/officeDocument/2006/relationships/image" Target="../media/image1.emf"/><Relationship Id="rId5" Type="http://schemas.openxmlformats.org/officeDocument/2006/relationships/oleObject" Target="../embeddings/oleObject219.bin"/><Relationship Id="rId4"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3" Type="http://schemas.openxmlformats.org/officeDocument/2006/relationships/tags" Target="../tags/tag481.xml"/><Relationship Id="rId2" Type="http://schemas.openxmlformats.org/officeDocument/2006/relationships/tags" Target="../tags/tag480.xml"/><Relationship Id="rId1" Type="http://schemas.openxmlformats.org/officeDocument/2006/relationships/vmlDrawing" Target="../drawings/vmlDrawing254.vml"/><Relationship Id="rId6" Type="http://schemas.openxmlformats.org/officeDocument/2006/relationships/image" Target="../media/image1.emf"/><Relationship Id="rId5" Type="http://schemas.openxmlformats.org/officeDocument/2006/relationships/oleObject" Target="../embeddings/oleObject220.bin"/><Relationship Id="rId4"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3" Type="http://schemas.openxmlformats.org/officeDocument/2006/relationships/tags" Target="../tags/tag483.xml"/><Relationship Id="rId2" Type="http://schemas.openxmlformats.org/officeDocument/2006/relationships/tags" Target="../tags/tag482.xml"/><Relationship Id="rId1" Type="http://schemas.openxmlformats.org/officeDocument/2006/relationships/vmlDrawing" Target="../drawings/vmlDrawing255.vml"/><Relationship Id="rId6" Type="http://schemas.openxmlformats.org/officeDocument/2006/relationships/image" Target="../media/image1.emf"/><Relationship Id="rId5" Type="http://schemas.openxmlformats.org/officeDocument/2006/relationships/oleObject" Target="../embeddings/oleObject221.bin"/><Relationship Id="rId4"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3" Type="http://schemas.openxmlformats.org/officeDocument/2006/relationships/tags" Target="../tags/tag485.xml"/><Relationship Id="rId2" Type="http://schemas.openxmlformats.org/officeDocument/2006/relationships/tags" Target="../tags/tag484.xml"/><Relationship Id="rId1" Type="http://schemas.openxmlformats.org/officeDocument/2006/relationships/vmlDrawing" Target="../drawings/vmlDrawing256.vml"/><Relationship Id="rId6" Type="http://schemas.openxmlformats.org/officeDocument/2006/relationships/image" Target="../media/image1.emf"/><Relationship Id="rId5" Type="http://schemas.openxmlformats.org/officeDocument/2006/relationships/oleObject" Target="../embeddings/oleObject222.bin"/><Relationship Id="rId4"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3" Type="http://schemas.openxmlformats.org/officeDocument/2006/relationships/tags" Target="../tags/tag487.xml"/><Relationship Id="rId2" Type="http://schemas.openxmlformats.org/officeDocument/2006/relationships/tags" Target="../tags/tag486.xml"/><Relationship Id="rId1" Type="http://schemas.openxmlformats.org/officeDocument/2006/relationships/vmlDrawing" Target="../drawings/vmlDrawing257.vml"/><Relationship Id="rId6" Type="http://schemas.openxmlformats.org/officeDocument/2006/relationships/image" Target="../media/image1.emf"/><Relationship Id="rId5" Type="http://schemas.openxmlformats.org/officeDocument/2006/relationships/oleObject" Target="../embeddings/oleObject223.bin"/><Relationship Id="rId4"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88.xml"/><Relationship Id="rId1" Type="http://schemas.openxmlformats.org/officeDocument/2006/relationships/vmlDrawing" Target="../drawings/vmlDrawing258.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224.bin"/></Relationships>
</file>

<file path=ppt/slideLayouts/_rels/slideLayout25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89.xml"/><Relationship Id="rId1" Type="http://schemas.openxmlformats.org/officeDocument/2006/relationships/vmlDrawing" Target="../drawings/vmlDrawing259.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225.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6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91.xml"/><Relationship Id="rId7" Type="http://schemas.openxmlformats.org/officeDocument/2006/relationships/image" Target="../media/image10.jpeg"/><Relationship Id="rId2" Type="http://schemas.openxmlformats.org/officeDocument/2006/relationships/tags" Target="../tags/tag490.xml"/><Relationship Id="rId1" Type="http://schemas.openxmlformats.org/officeDocument/2006/relationships/vmlDrawing" Target="../drawings/vmlDrawing260.vml"/><Relationship Id="rId6" Type="http://schemas.openxmlformats.org/officeDocument/2006/relationships/image" Target="../media/image1.emf"/><Relationship Id="rId5" Type="http://schemas.openxmlformats.org/officeDocument/2006/relationships/oleObject" Target="../embeddings/oleObject226.bin"/><Relationship Id="rId10" Type="http://schemas.openxmlformats.org/officeDocument/2006/relationships/image" Target="../media/image13.png"/><Relationship Id="rId4" Type="http://schemas.openxmlformats.org/officeDocument/2006/relationships/slideMaster" Target="../slideMasters/slideMaster10.xml"/><Relationship Id="rId9" Type="http://schemas.openxmlformats.org/officeDocument/2006/relationships/image" Target="../media/image12.png"/></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92.xml"/><Relationship Id="rId1" Type="http://schemas.openxmlformats.org/officeDocument/2006/relationships/vmlDrawing" Target="../drawings/vmlDrawing261.vml"/><Relationship Id="rId5" Type="http://schemas.openxmlformats.org/officeDocument/2006/relationships/image" Target="../media/image1.emf"/><Relationship Id="rId4" Type="http://schemas.openxmlformats.org/officeDocument/2006/relationships/oleObject" Target="../embeddings/oleObject227.bin"/></Relationships>
</file>

<file path=ppt/slideLayouts/_rels/slideLayout26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96.xml"/><Relationship Id="rId7" Type="http://schemas.openxmlformats.org/officeDocument/2006/relationships/image" Target="../media/image3.jpeg"/><Relationship Id="rId2" Type="http://schemas.openxmlformats.org/officeDocument/2006/relationships/tags" Target="../tags/tag495.xml"/><Relationship Id="rId1" Type="http://schemas.openxmlformats.org/officeDocument/2006/relationships/vmlDrawing" Target="../drawings/vmlDrawing263.vml"/><Relationship Id="rId6" Type="http://schemas.openxmlformats.org/officeDocument/2006/relationships/image" Target="../media/image1.emf"/><Relationship Id="rId5" Type="http://schemas.openxmlformats.org/officeDocument/2006/relationships/oleObject" Target="../embeddings/oleObject229.bin"/><Relationship Id="rId10" Type="http://schemas.microsoft.com/office/2007/relationships/hdphoto" Target="../media/hdphoto1.wdp"/><Relationship Id="rId4" Type="http://schemas.openxmlformats.org/officeDocument/2006/relationships/slideMaster" Target="../slideMasters/slideMaster11.xml"/><Relationship Id="rId9" Type="http://schemas.openxmlformats.org/officeDocument/2006/relationships/image" Target="../media/image4.png"/></Relationships>
</file>

<file path=ppt/slideLayouts/_rels/slideLayout26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98.xml"/><Relationship Id="rId7" Type="http://schemas.openxmlformats.org/officeDocument/2006/relationships/image" Target="../media/image5.jpeg"/><Relationship Id="rId2" Type="http://schemas.openxmlformats.org/officeDocument/2006/relationships/tags" Target="../tags/tag497.xml"/><Relationship Id="rId1" Type="http://schemas.openxmlformats.org/officeDocument/2006/relationships/vmlDrawing" Target="../drawings/vmlDrawing264.vml"/><Relationship Id="rId6" Type="http://schemas.openxmlformats.org/officeDocument/2006/relationships/image" Target="../media/image1.emf"/><Relationship Id="rId5" Type="http://schemas.openxmlformats.org/officeDocument/2006/relationships/oleObject" Target="../embeddings/oleObject230.bin"/><Relationship Id="rId10" Type="http://schemas.microsoft.com/office/2007/relationships/hdphoto" Target="../media/hdphoto1.wdp"/><Relationship Id="rId4" Type="http://schemas.openxmlformats.org/officeDocument/2006/relationships/slideMaster" Target="../slideMasters/slideMaster11.xml"/><Relationship Id="rId9" Type="http://schemas.openxmlformats.org/officeDocument/2006/relationships/image" Target="../media/image4.png"/></Relationships>
</file>

<file path=ppt/slideLayouts/_rels/slideLayout26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00.xml"/><Relationship Id="rId7" Type="http://schemas.openxmlformats.org/officeDocument/2006/relationships/image" Target="../media/image6.jpeg"/><Relationship Id="rId2" Type="http://schemas.openxmlformats.org/officeDocument/2006/relationships/tags" Target="../tags/tag499.xml"/><Relationship Id="rId1" Type="http://schemas.openxmlformats.org/officeDocument/2006/relationships/vmlDrawing" Target="../drawings/vmlDrawing265.vml"/><Relationship Id="rId6" Type="http://schemas.openxmlformats.org/officeDocument/2006/relationships/image" Target="../media/image1.emf"/><Relationship Id="rId5" Type="http://schemas.openxmlformats.org/officeDocument/2006/relationships/oleObject" Target="../embeddings/oleObject231.bin"/><Relationship Id="rId10" Type="http://schemas.microsoft.com/office/2007/relationships/hdphoto" Target="../media/hdphoto1.wdp"/><Relationship Id="rId4" Type="http://schemas.openxmlformats.org/officeDocument/2006/relationships/slideMaster" Target="../slideMasters/slideMaster11.xml"/><Relationship Id="rId9" Type="http://schemas.openxmlformats.org/officeDocument/2006/relationships/image" Target="../media/image4.png"/></Relationships>
</file>

<file path=ppt/slideLayouts/_rels/slideLayout26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02.xml"/><Relationship Id="rId7" Type="http://schemas.openxmlformats.org/officeDocument/2006/relationships/image" Target="../media/image7.jpeg"/><Relationship Id="rId2" Type="http://schemas.openxmlformats.org/officeDocument/2006/relationships/tags" Target="../tags/tag501.xml"/><Relationship Id="rId1" Type="http://schemas.openxmlformats.org/officeDocument/2006/relationships/vmlDrawing" Target="../drawings/vmlDrawing266.vml"/><Relationship Id="rId6" Type="http://schemas.openxmlformats.org/officeDocument/2006/relationships/image" Target="../media/image1.emf"/><Relationship Id="rId5" Type="http://schemas.openxmlformats.org/officeDocument/2006/relationships/oleObject" Target="../embeddings/oleObject232.bin"/><Relationship Id="rId10" Type="http://schemas.microsoft.com/office/2007/relationships/hdphoto" Target="../media/hdphoto1.wdp"/><Relationship Id="rId4" Type="http://schemas.openxmlformats.org/officeDocument/2006/relationships/slideMaster" Target="../slideMasters/slideMaster11.xml"/><Relationship Id="rId9" Type="http://schemas.openxmlformats.org/officeDocument/2006/relationships/image" Target="../media/image4.png"/></Relationships>
</file>

<file path=ppt/slideLayouts/_rels/slideLayout26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04.xml"/><Relationship Id="rId7" Type="http://schemas.openxmlformats.org/officeDocument/2006/relationships/image" Target="../media/image8.png"/><Relationship Id="rId2" Type="http://schemas.openxmlformats.org/officeDocument/2006/relationships/tags" Target="../tags/tag503.xml"/><Relationship Id="rId1" Type="http://schemas.openxmlformats.org/officeDocument/2006/relationships/vmlDrawing" Target="../drawings/vmlDrawing267.vml"/><Relationship Id="rId6" Type="http://schemas.openxmlformats.org/officeDocument/2006/relationships/image" Target="../media/image1.emf"/><Relationship Id="rId5" Type="http://schemas.openxmlformats.org/officeDocument/2006/relationships/oleObject" Target="../embeddings/oleObject233.bin"/><Relationship Id="rId4" Type="http://schemas.openxmlformats.org/officeDocument/2006/relationships/slideMaster" Target="../slideMasters/slideMaster11.xml"/></Relationships>
</file>

<file path=ppt/slideLayouts/_rels/slideLayout268.xml.rels><?xml version="1.0" encoding="UTF-8" standalone="yes"?>
<Relationships xmlns="http://schemas.openxmlformats.org/package/2006/relationships"><Relationship Id="rId3" Type="http://schemas.openxmlformats.org/officeDocument/2006/relationships/tags" Target="../tags/tag506.xml"/><Relationship Id="rId2" Type="http://schemas.openxmlformats.org/officeDocument/2006/relationships/tags" Target="../tags/tag505.xml"/><Relationship Id="rId1" Type="http://schemas.openxmlformats.org/officeDocument/2006/relationships/vmlDrawing" Target="../drawings/vmlDrawing268.vml"/><Relationship Id="rId6" Type="http://schemas.openxmlformats.org/officeDocument/2006/relationships/image" Target="../media/image9.emf"/><Relationship Id="rId5" Type="http://schemas.openxmlformats.org/officeDocument/2006/relationships/oleObject" Target="../embeddings/oleObject234.bin"/><Relationship Id="rId4" Type="http://schemas.openxmlformats.org/officeDocument/2006/relationships/slideMaster" Target="../slideMasters/slideMaster11.xml"/></Relationships>
</file>

<file path=ppt/slideLayouts/_rels/slideLayout269.xml.rels><?xml version="1.0" encoding="UTF-8" standalone="yes"?>
<Relationships xmlns="http://schemas.openxmlformats.org/package/2006/relationships"><Relationship Id="rId3" Type="http://schemas.openxmlformats.org/officeDocument/2006/relationships/tags" Target="../tags/tag508.xml"/><Relationship Id="rId2" Type="http://schemas.openxmlformats.org/officeDocument/2006/relationships/tags" Target="../tags/tag507.xml"/><Relationship Id="rId1" Type="http://schemas.openxmlformats.org/officeDocument/2006/relationships/vmlDrawing" Target="../drawings/vmlDrawing269.vml"/><Relationship Id="rId6" Type="http://schemas.openxmlformats.org/officeDocument/2006/relationships/image" Target="../media/image9.emf"/><Relationship Id="rId5" Type="http://schemas.openxmlformats.org/officeDocument/2006/relationships/oleObject" Target="../embeddings/oleObject235.bin"/><Relationship Id="rId4"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4.xml"/><Relationship Id="rId7" Type="http://schemas.openxmlformats.org/officeDocument/2006/relationships/image" Target="../media/image3.jpeg"/><Relationship Id="rId2" Type="http://schemas.openxmlformats.org/officeDocument/2006/relationships/tags" Target="../tags/tag53.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10" Type="http://schemas.microsoft.com/office/2007/relationships/hdphoto" Target="../media/hdphoto1.wdp"/><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270.xml.rels><?xml version="1.0" encoding="UTF-8" standalone="yes"?>
<Relationships xmlns="http://schemas.openxmlformats.org/package/2006/relationships"><Relationship Id="rId3" Type="http://schemas.openxmlformats.org/officeDocument/2006/relationships/tags" Target="../tags/tag510.xml"/><Relationship Id="rId2" Type="http://schemas.openxmlformats.org/officeDocument/2006/relationships/tags" Target="../tags/tag509.xml"/><Relationship Id="rId1" Type="http://schemas.openxmlformats.org/officeDocument/2006/relationships/vmlDrawing" Target="../drawings/vmlDrawing270.vml"/><Relationship Id="rId6" Type="http://schemas.openxmlformats.org/officeDocument/2006/relationships/image" Target="../media/image9.emf"/><Relationship Id="rId5" Type="http://schemas.openxmlformats.org/officeDocument/2006/relationships/oleObject" Target="../embeddings/oleObject236.bin"/><Relationship Id="rId4" Type="http://schemas.openxmlformats.org/officeDocument/2006/relationships/slideMaster" Target="../slideMasters/slideMaster11.xml"/></Relationships>
</file>

<file path=ppt/slideLayouts/_rels/slideLayout271.xml.rels><?xml version="1.0" encoding="UTF-8" standalone="yes"?>
<Relationships xmlns="http://schemas.openxmlformats.org/package/2006/relationships"><Relationship Id="rId3" Type="http://schemas.openxmlformats.org/officeDocument/2006/relationships/tags" Target="../tags/tag512.xml"/><Relationship Id="rId2" Type="http://schemas.openxmlformats.org/officeDocument/2006/relationships/tags" Target="../tags/tag511.xml"/><Relationship Id="rId1" Type="http://schemas.openxmlformats.org/officeDocument/2006/relationships/vmlDrawing" Target="../drawings/vmlDrawing271.vml"/><Relationship Id="rId6" Type="http://schemas.openxmlformats.org/officeDocument/2006/relationships/image" Target="../media/image9.emf"/><Relationship Id="rId5" Type="http://schemas.openxmlformats.org/officeDocument/2006/relationships/oleObject" Target="../embeddings/oleObject237.bin"/><Relationship Id="rId4" Type="http://schemas.openxmlformats.org/officeDocument/2006/relationships/slideMaster" Target="../slideMasters/slideMaster11.xml"/></Relationships>
</file>

<file path=ppt/slideLayouts/_rels/slideLayout272.xml.rels><?xml version="1.0" encoding="UTF-8" standalone="yes"?>
<Relationships xmlns="http://schemas.openxmlformats.org/package/2006/relationships"><Relationship Id="rId3" Type="http://schemas.openxmlformats.org/officeDocument/2006/relationships/tags" Target="../tags/tag514.xml"/><Relationship Id="rId2" Type="http://schemas.openxmlformats.org/officeDocument/2006/relationships/tags" Target="../tags/tag513.xml"/><Relationship Id="rId1" Type="http://schemas.openxmlformats.org/officeDocument/2006/relationships/vmlDrawing" Target="../drawings/vmlDrawing272.vml"/><Relationship Id="rId6" Type="http://schemas.openxmlformats.org/officeDocument/2006/relationships/image" Target="../media/image1.emf"/><Relationship Id="rId5" Type="http://schemas.openxmlformats.org/officeDocument/2006/relationships/oleObject" Target="../embeddings/oleObject238.bin"/><Relationship Id="rId4" Type="http://schemas.openxmlformats.org/officeDocument/2006/relationships/slideMaster" Target="../slideMasters/slideMaster11.xml"/></Relationships>
</file>

<file path=ppt/slideLayouts/_rels/slideLayout273.xml.rels><?xml version="1.0" encoding="UTF-8" standalone="yes"?>
<Relationships xmlns="http://schemas.openxmlformats.org/package/2006/relationships"><Relationship Id="rId3" Type="http://schemas.openxmlformats.org/officeDocument/2006/relationships/tags" Target="../tags/tag516.xml"/><Relationship Id="rId2" Type="http://schemas.openxmlformats.org/officeDocument/2006/relationships/tags" Target="../tags/tag515.xml"/><Relationship Id="rId1" Type="http://schemas.openxmlformats.org/officeDocument/2006/relationships/vmlDrawing" Target="../drawings/vmlDrawing273.vml"/><Relationship Id="rId6" Type="http://schemas.openxmlformats.org/officeDocument/2006/relationships/image" Target="../media/image1.emf"/><Relationship Id="rId5" Type="http://schemas.openxmlformats.org/officeDocument/2006/relationships/oleObject" Target="../embeddings/oleObject239.bin"/><Relationship Id="rId4" Type="http://schemas.openxmlformats.org/officeDocument/2006/relationships/slideMaster" Target="../slideMasters/slideMaster11.xml"/></Relationships>
</file>

<file path=ppt/slideLayouts/_rels/slideLayout274.xml.rels><?xml version="1.0" encoding="UTF-8" standalone="yes"?>
<Relationships xmlns="http://schemas.openxmlformats.org/package/2006/relationships"><Relationship Id="rId3" Type="http://schemas.openxmlformats.org/officeDocument/2006/relationships/tags" Target="../tags/tag518.xml"/><Relationship Id="rId2" Type="http://schemas.openxmlformats.org/officeDocument/2006/relationships/tags" Target="../tags/tag517.xml"/><Relationship Id="rId1" Type="http://schemas.openxmlformats.org/officeDocument/2006/relationships/vmlDrawing" Target="../drawings/vmlDrawing274.vml"/><Relationship Id="rId6" Type="http://schemas.openxmlformats.org/officeDocument/2006/relationships/image" Target="../media/image1.emf"/><Relationship Id="rId5" Type="http://schemas.openxmlformats.org/officeDocument/2006/relationships/oleObject" Target="../embeddings/oleObject240.bin"/><Relationship Id="rId4" Type="http://schemas.openxmlformats.org/officeDocument/2006/relationships/slideMaster" Target="../slideMasters/slideMaster11.xml"/></Relationships>
</file>

<file path=ppt/slideLayouts/_rels/slideLayout275.xml.rels><?xml version="1.0" encoding="UTF-8" standalone="yes"?>
<Relationships xmlns="http://schemas.openxmlformats.org/package/2006/relationships"><Relationship Id="rId3" Type="http://schemas.openxmlformats.org/officeDocument/2006/relationships/tags" Target="../tags/tag520.xml"/><Relationship Id="rId2" Type="http://schemas.openxmlformats.org/officeDocument/2006/relationships/tags" Target="../tags/tag519.xml"/><Relationship Id="rId1" Type="http://schemas.openxmlformats.org/officeDocument/2006/relationships/vmlDrawing" Target="../drawings/vmlDrawing275.vml"/><Relationship Id="rId6" Type="http://schemas.openxmlformats.org/officeDocument/2006/relationships/image" Target="../media/image1.emf"/><Relationship Id="rId5" Type="http://schemas.openxmlformats.org/officeDocument/2006/relationships/oleObject" Target="../embeddings/oleObject241.bin"/><Relationship Id="rId4" Type="http://schemas.openxmlformats.org/officeDocument/2006/relationships/slideMaster" Target="../slideMasters/slideMaster11.xml"/></Relationships>
</file>

<file path=ppt/slideLayouts/_rels/slideLayout276.xml.rels><?xml version="1.0" encoding="UTF-8" standalone="yes"?>
<Relationships xmlns="http://schemas.openxmlformats.org/package/2006/relationships"><Relationship Id="rId3" Type="http://schemas.openxmlformats.org/officeDocument/2006/relationships/tags" Target="../tags/tag522.xml"/><Relationship Id="rId2" Type="http://schemas.openxmlformats.org/officeDocument/2006/relationships/tags" Target="../tags/tag521.xml"/><Relationship Id="rId1" Type="http://schemas.openxmlformats.org/officeDocument/2006/relationships/vmlDrawing" Target="../drawings/vmlDrawing276.vml"/><Relationship Id="rId6" Type="http://schemas.openxmlformats.org/officeDocument/2006/relationships/image" Target="../media/image1.emf"/><Relationship Id="rId5" Type="http://schemas.openxmlformats.org/officeDocument/2006/relationships/oleObject" Target="../embeddings/oleObject242.bin"/><Relationship Id="rId4" Type="http://schemas.openxmlformats.org/officeDocument/2006/relationships/slideMaster" Target="../slideMasters/slideMaster11.xml"/></Relationships>
</file>

<file path=ppt/slideLayouts/_rels/slideLayout277.xml.rels><?xml version="1.0" encoding="UTF-8" standalone="yes"?>
<Relationships xmlns="http://schemas.openxmlformats.org/package/2006/relationships"><Relationship Id="rId3" Type="http://schemas.openxmlformats.org/officeDocument/2006/relationships/tags" Target="../tags/tag524.xml"/><Relationship Id="rId2" Type="http://schemas.openxmlformats.org/officeDocument/2006/relationships/tags" Target="../tags/tag523.xml"/><Relationship Id="rId1" Type="http://schemas.openxmlformats.org/officeDocument/2006/relationships/vmlDrawing" Target="../drawings/vmlDrawing277.vml"/><Relationship Id="rId6" Type="http://schemas.openxmlformats.org/officeDocument/2006/relationships/image" Target="../media/image1.emf"/><Relationship Id="rId5" Type="http://schemas.openxmlformats.org/officeDocument/2006/relationships/oleObject" Target="../embeddings/oleObject243.bin"/><Relationship Id="rId4" Type="http://schemas.openxmlformats.org/officeDocument/2006/relationships/slideMaster" Target="../slideMasters/slideMaster11.xml"/></Relationships>
</file>

<file path=ppt/slideLayouts/_rels/slideLayout278.xml.rels><?xml version="1.0" encoding="UTF-8" standalone="yes"?>
<Relationships xmlns="http://schemas.openxmlformats.org/package/2006/relationships"><Relationship Id="rId3" Type="http://schemas.openxmlformats.org/officeDocument/2006/relationships/tags" Target="../tags/tag526.xml"/><Relationship Id="rId2" Type="http://schemas.openxmlformats.org/officeDocument/2006/relationships/tags" Target="../tags/tag525.xml"/><Relationship Id="rId1" Type="http://schemas.openxmlformats.org/officeDocument/2006/relationships/vmlDrawing" Target="../drawings/vmlDrawing278.vml"/><Relationship Id="rId6" Type="http://schemas.openxmlformats.org/officeDocument/2006/relationships/image" Target="../media/image1.emf"/><Relationship Id="rId5" Type="http://schemas.openxmlformats.org/officeDocument/2006/relationships/oleObject" Target="../embeddings/oleObject244.bin"/><Relationship Id="rId4" Type="http://schemas.openxmlformats.org/officeDocument/2006/relationships/slideMaster" Target="../slideMasters/slideMaster11.xml"/></Relationships>
</file>

<file path=ppt/slideLayouts/_rels/slideLayout279.xml.rels><?xml version="1.0" encoding="UTF-8" standalone="yes"?>
<Relationships xmlns="http://schemas.openxmlformats.org/package/2006/relationships"><Relationship Id="rId3" Type="http://schemas.openxmlformats.org/officeDocument/2006/relationships/tags" Target="../tags/tag528.xml"/><Relationship Id="rId2" Type="http://schemas.openxmlformats.org/officeDocument/2006/relationships/tags" Target="../tags/tag527.xml"/><Relationship Id="rId1" Type="http://schemas.openxmlformats.org/officeDocument/2006/relationships/vmlDrawing" Target="../drawings/vmlDrawing279.vml"/><Relationship Id="rId6" Type="http://schemas.openxmlformats.org/officeDocument/2006/relationships/image" Target="../media/image1.emf"/><Relationship Id="rId5" Type="http://schemas.openxmlformats.org/officeDocument/2006/relationships/oleObject" Target="../embeddings/oleObject245.bin"/><Relationship Id="rId4"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6.xml"/><Relationship Id="rId7" Type="http://schemas.openxmlformats.org/officeDocument/2006/relationships/image" Target="../media/image5.jpeg"/><Relationship Id="rId2" Type="http://schemas.openxmlformats.org/officeDocument/2006/relationships/tags" Target="../tags/tag55.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10" Type="http://schemas.microsoft.com/office/2007/relationships/hdphoto" Target="../media/hdphoto1.wdp"/><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280.xml.rels><?xml version="1.0" encoding="UTF-8" standalone="yes"?>
<Relationships xmlns="http://schemas.openxmlformats.org/package/2006/relationships"><Relationship Id="rId3" Type="http://schemas.openxmlformats.org/officeDocument/2006/relationships/tags" Target="../tags/tag530.xml"/><Relationship Id="rId2" Type="http://schemas.openxmlformats.org/officeDocument/2006/relationships/tags" Target="../tags/tag529.xml"/><Relationship Id="rId1" Type="http://schemas.openxmlformats.org/officeDocument/2006/relationships/vmlDrawing" Target="../drawings/vmlDrawing280.vml"/><Relationship Id="rId6" Type="http://schemas.openxmlformats.org/officeDocument/2006/relationships/image" Target="../media/image1.emf"/><Relationship Id="rId5" Type="http://schemas.openxmlformats.org/officeDocument/2006/relationships/oleObject" Target="../embeddings/oleObject246.bin"/><Relationship Id="rId4"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3" Type="http://schemas.openxmlformats.org/officeDocument/2006/relationships/tags" Target="../tags/tag532.xml"/><Relationship Id="rId2" Type="http://schemas.openxmlformats.org/officeDocument/2006/relationships/tags" Target="../tags/tag531.xml"/><Relationship Id="rId1" Type="http://schemas.openxmlformats.org/officeDocument/2006/relationships/vmlDrawing" Target="../drawings/vmlDrawing281.vml"/><Relationship Id="rId6" Type="http://schemas.openxmlformats.org/officeDocument/2006/relationships/image" Target="../media/image1.emf"/><Relationship Id="rId5" Type="http://schemas.openxmlformats.org/officeDocument/2006/relationships/oleObject" Target="../embeddings/oleObject247.bin"/><Relationship Id="rId4"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3" Type="http://schemas.openxmlformats.org/officeDocument/2006/relationships/tags" Target="../tags/tag534.xml"/><Relationship Id="rId2" Type="http://schemas.openxmlformats.org/officeDocument/2006/relationships/tags" Target="../tags/tag533.xml"/><Relationship Id="rId1" Type="http://schemas.openxmlformats.org/officeDocument/2006/relationships/vmlDrawing" Target="../drawings/vmlDrawing282.vml"/><Relationship Id="rId6" Type="http://schemas.openxmlformats.org/officeDocument/2006/relationships/image" Target="../media/image1.emf"/><Relationship Id="rId5" Type="http://schemas.openxmlformats.org/officeDocument/2006/relationships/oleObject" Target="../embeddings/oleObject248.bin"/><Relationship Id="rId4"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3" Type="http://schemas.openxmlformats.org/officeDocument/2006/relationships/tags" Target="../tags/tag536.xml"/><Relationship Id="rId2" Type="http://schemas.openxmlformats.org/officeDocument/2006/relationships/tags" Target="../tags/tag535.xml"/><Relationship Id="rId1" Type="http://schemas.openxmlformats.org/officeDocument/2006/relationships/vmlDrawing" Target="../drawings/vmlDrawing283.vml"/><Relationship Id="rId6" Type="http://schemas.openxmlformats.org/officeDocument/2006/relationships/image" Target="../media/image1.emf"/><Relationship Id="rId5" Type="http://schemas.openxmlformats.org/officeDocument/2006/relationships/oleObject" Target="../embeddings/oleObject249.bin"/><Relationship Id="rId4"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37.xml"/><Relationship Id="rId1" Type="http://schemas.openxmlformats.org/officeDocument/2006/relationships/vmlDrawing" Target="../drawings/vmlDrawing284.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250.bin"/></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38.xml"/><Relationship Id="rId1" Type="http://schemas.openxmlformats.org/officeDocument/2006/relationships/vmlDrawing" Target="../drawings/vmlDrawing285.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251.bin"/></Relationships>
</file>

<file path=ppt/slideLayouts/_rels/slideLayout28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540.xml"/><Relationship Id="rId7" Type="http://schemas.openxmlformats.org/officeDocument/2006/relationships/image" Target="../media/image10.jpeg"/><Relationship Id="rId2" Type="http://schemas.openxmlformats.org/officeDocument/2006/relationships/tags" Target="../tags/tag539.xml"/><Relationship Id="rId1" Type="http://schemas.openxmlformats.org/officeDocument/2006/relationships/vmlDrawing" Target="../drawings/vmlDrawing286.vml"/><Relationship Id="rId6" Type="http://schemas.openxmlformats.org/officeDocument/2006/relationships/image" Target="../media/image1.emf"/><Relationship Id="rId5" Type="http://schemas.openxmlformats.org/officeDocument/2006/relationships/oleObject" Target="../embeddings/oleObject252.bin"/><Relationship Id="rId10" Type="http://schemas.openxmlformats.org/officeDocument/2006/relationships/image" Target="../media/image13.png"/><Relationship Id="rId4" Type="http://schemas.openxmlformats.org/officeDocument/2006/relationships/slideMaster" Target="../slideMasters/slideMaster11.xml"/><Relationship Id="rId9" Type="http://schemas.openxmlformats.org/officeDocument/2006/relationships/image" Target="../media/image12.png"/></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41.xml"/><Relationship Id="rId1" Type="http://schemas.openxmlformats.org/officeDocument/2006/relationships/vmlDrawing" Target="../drawings/vmlDrawing287.vml"/><Relationship Id="rId5" Type="http://schemas.openxmlformats.org/officeDocument/2006/relationships/image" Target="../media/image1.emf"/><Relationship Id="rId4" Type="http://schemas.openxmlformats.org/officeDocument/2006/relationships/oleObject" Target="../embeddings/oleObject253.bin"/></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8.xml"/><Relationship Id="rId7" Type="http://schemas.openxmlformats.org/officeDocument/2006/relationships/image" Target="../media/image6.jpeg"/><Relationship Id="rId2" Type="http://schemas.openxmlformats.org/officeDocument/2006/relationships/tags" Target="../tags/tag57.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10" Type="http://schemas.microsoft.com/office/2007/relationships/hdphoto" Target="../media/hdphoto1.wdp"/><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openxmlformats.org/officeDocument/2006/relationships/image" Target="../media/image6.jpe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10" Type="http://schemas.microsoft.com/office/2007/relationships/hdphoto" Target="../media/hdphoto1.wdp"/><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0.xml"/><Relationship Id="rId7" Type="http://schemas.openxmlformats.org/officeDocument/2006/relationships/image" Target="../media/image7.jpeg"/><Relationship Id="rId2" Type="http://schemas.openxmlformats.org/officeDocument/2006/relationships/tags" Target="../tags/tag59.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10" Type="http://schemas.microsoft.com/office/2007/relationships/hdphoto" Target="../media/hdphoto1.wdp"/><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2.xml"/><Relationship Id="rId7" Type="http://schemas.openxmlformats.org/officeDocument/2006/relationships/image" Target="../media/image8.png"/><Relationship Id="rId2" Type="http://schemas.openxmlformats.org/officeDocument/2006/relationships/tags" Target="../tags/tag61.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vmlDrawing" Target="../drawings/vmlDrawing33.vml"/><Relationship Id="rId6" Type="http://schemas.openxmlformats.org/officeDocument/2006/relationships/image" Target="../media/image9.emf"/><Relationship Id="rId5" Type="http://schemas.openxmlformats.org/officeDocument/2006/relationships/oleObject" Target="../embeddings/oleObject33.bin"/><Relationship Id="rId4"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vmlDrawing" Target="../drawings/vmlDrawing34.vml"/><Relationship Id="rId6" Type="http://schemas.openxmlformats.org/officeDocument/2006/relationships/image" Target="../media/image9.emf"/><Relationship Id="rId5" Type="http://schemas.openxmlformats.org/officeDocument/2006/relationships/oleObject" Target="../embeddings/oleObject34.bin"/><Relationship Id="rId4"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vmlDrawing" Target="../drawings/vmlDrawing35.vml"/><Relationship Id="rId6" Type="http://schemas.openxmlformats.org/officeDocument/2006/relationships/image" Target="../media/image9.emf"/><Relationship Id="rId5" Type="http://schemas.openxmlformats.org/officeDocument/2006/relationships/oleObject" Target="../embeddings/oleObject35.bin"/><Relationship Id="rId4"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vmlDrawing" Target="../drawings/vmlDrawing36.vml"/><Relationship Id="rId6" Type="http://schemas.openxmlformats.org/officeDocument/2006/relationships/image" Target="../media/image9.emf"/><Relationship Id="rId5" Type="http://schemas.openxmlformats.org/officeDocument/2006/relationships/oleObject" Target="../embeddings/oleObject36.bin"/><Relationship Id="rId4"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1.xml"/><Relationship Id="rId7" Type="http://schemas.openxmlformats.org/officeDocument/2006/relationships/image" Target="../media/image7.jpe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10" Type="http://schemas.microsoft.com/office/2007/relationships/hdphoto" Target="../media/hdphoto1.wdp"/><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vmlDrawing" Target="../drawings/vmlDrawing42.vml"/><Relationship Id="rId6" Type="http://schemas.openxmlformats.org/officeDocument/2006/relationships/image" Target="../media/image1.emf"/><Relationship Id="rId5" Type="http://schemas.openxmlformats.org/officeDocument/2006/relationships/oleObject" Target="../embeddings/oleObject42.bin"/><Relationship Id="rId4"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vmlDrawing" Target="../drawings/vmlDrawing44.vml"/><Relationship Id="rId6" Type="http://schemas.openxmlformats.org/officeDocument/2006/relationships/image" Target="../media/image1.emf"/><Relationship Id="rId5" Type="http://schemas.openxmlformats.org/officeDocument/2006/relationships/oleObject" Target="../embeddings/oleObject44.bin"/><Relationship Id="rId4"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vmlDrawing" Target="../drawings/vmlDrawing47.vml"/><Relationship Id="rId6" Type="http://schemas.openxmlformats.org/officeDocument/2006/relationships/image" Target="../media/image1.emf"/><Relationship Id="rId5" Type="http://schemas.openxmlformats.org/officeDocument/2006/relationships/oleObject" Target="../embeddings/oleObject47.bin"/><Relationship Id="rId4"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vmlDrawing" Target="../drawings/vmlDrawing48.vml"/><Relationship Id="rId6" Type="http://schemas.openxmlformats.org/officeDocument/2006/relationships/image" Target="../media/image1.emf"/><Relationship Id="rId5" Type="http://schemas.openxmlformats.org/officeDocument/2006/relationships/oleObject" Target="../embeddings/oleObject48.bin"/><Relationship Id="rId4"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vmlDrawing" Target="../drawings/vmlDrawing49.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3.xml"/><Relationship Id="rId7" Type="http://schemas.openxmlformats.org/officeDocument/2006/relationships/image" Target="../media/image8.png"/><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6.xml"/><Relationship Id="rId1" Type="http://schemas.openxmlformats.org/officeDocument/2006/relationships/vmlDrawing" Target="../drawings/vmlDrawing50.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98.xml"/><Relationship Id="rId7" Type="http://schemas.openxmlformats.org/officeDocument/2006/relationships/image" Target="../media/image10.jpeg"/><Relationship Id="rId2" Type="http://schemas.openxmlformats.org/officeDocument/2006/relationships/tags" Target="../tags/tag97.xml"/><Relationship Id="rId1" Type="http://schemas.openxmlformats.org/officeDocument/2006/relationships/vmlDrawing" Target="../drawings/vmlDrawing51.vml"/><Relationship Id="rId6" Type="http://schemas.openxmlformats.org/officeDocument/2006/relationships/image" Target="../media/image1.emf"/><Relationship Id="rId5" Type="http://schemas.openxmlformats.org/officeDocument/2006/relationships/oleObject" Target="../embeddings/oleObject51.bin"/><Relationship Id="rId10" Type="http://schemas.openxmlformats.org/officeDocument/2006/relationships/image" Target="../media/image13.png"/><Relationship Id="rId4" Type="http://schemas.openxmlformats.org/officeDocument/2006/relationships/slideMaster" Target="../slideMasters/slideMaster2.xml"/><Relationship Id="rId9" Type="http://schemas.openxmlformats.org/officeDocument/2006/relationships/image" Target="../media/image12.png"/></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9.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3.xml"/><Relationship Id="rId7" Type="http://schemas.openxmlformats.org/officeDocument/2006/relationships/image" Target="../media/image3.jpeg"/><Relationship Id="rId2" Type="http://schemas.openxmlformats.org/officeDocument/2006/relationships/tags" Target="../tags/tag102.xml"/><Relationship Id="rId1" Type="http://schemas.openxmlformats.org/officeDocument/2006/relationships/vmlDrawing" Target="../drawings/vmlDrawing54.vml"/><Relationship Id="rId6" Type="http://schemas.openxmlformats.org/officeDocument/2006/relationships/image" Target="../media/image1.emf"/><Relationship Id="rId5" Type="http://schemas.openxmlformats.org/officeDocument/2006/relationships/oleObject" Target="../embeddings/oleObject54.bin"/><Relationship Id="rId10" Type="http://schemas.microsoft.com/office/2007/relationships/hdphoto" Target="../media/hdphoto1.wdp"/><Relationship Id="rId4" Type="http://schemas.openxmlformats.org/officeDocument/2006/relationships/slideMaster" Target="../slideMasters/slideMaster3.xml"/><Relationship Id="rId9"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5.xml"/><Relationship Id="rId7" Type="http://schemas.openxmlformats.org/officeDocument/2006/relationships/image" Target="../media/image5.jpeg"/><Relationship Id="rId2" Type="http://schemas.openxmlformats.org/officeDocument/2006/relationships/tags" Target="../tags/tag104.xml"/><Relationship Id="rId1" Type="http://schemas.openxmlformats.org/officeDocument/2006/relationships/vmlDrawing" Target="../drawings/vmlDrawing55.vml"/><Relationship Id="rId6" Type="http://schemas.openxmlformats.org/officeDocument/2006/relationships/image" Target="../media/image1.emf"/><Relationship Id="rId5" Type="http://schemas.openxmlformats.org/officeDocument/2006/relationships/oleObject" Target="../embeddings/oleObject55.bin"/><Relationship Id="rId10" Type="http://schemas.microsoft.com/office/2007/relationships/hdphoto" Target="../media/hdphoto1.wdp"/><Relationship Id="rId4" Type="http://schemas.openxmlformats.org/officeDocument/2006/relationships/slideMaster" Target="../slideMasters/slideMaster3.xml"/><Relationship Id="rId9"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7.xml"/><Relationship Id="rId7" Type="http://schemas.openxmlformats.org/officeDocument/2006/relationships/image" Target="../media/image6.jpeg"/><Relationship Id="rId2" Type="http://schemas.openxmlformats.org/officeDocument/2006/relationships/tags" Target="../tags/tag106.xml"/><Relationship Id="rId1" Type="http://schemas.openxmlformats.org/officeDocument/2006/relationships/vmlDrawing" Target="../drawings/vmlDrawing56.vml"/><Relationship Id="rId6" Type="http://schemas.openxmlformats.org/officeDocument/2006/relationships/image" Target="../media/image1.emf"/><Relationship Id="rId5" Type="http://schemas.openxmlformats.org/officeDocument/2006/relationships/oleObject" Target="../embeddings/oleObject56.bin"/><Relationship Id="rId10" Type="http://schemas.microsoft.com/office/2007/relationships/hdphoto" Target="../media/hdphoto1.wdp"/><Relationship Id="rId4" Type="http://schemas.openxmlformats.org/officeDocument/2006/relationships/slideMaster" Target="../slideMasters/slideMaster3.xml"/><Relationship Id="rId9"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9.xml"/><Relationship Id="rId7" Type="http://schemas.openxmlformats.org/officeDocument/2006/relationships/image" Target="../media/image7.jpeg"/><Relationship Id="rId2" Type="http://schemas.openxmlformats.org/officeDocument/2006/relationships/tags" Target="../tags/tag108.xml"/><Relationship Id="rId1" Type="http://schemas.openxmlformats.org/officeDocument/2006/relationships/vmlDrawing" Target="../drawings/vmlDrawing57.vml"/><Relationship Id="rId6" Type="http://schemas.openxmlformats.org/officeDocument/2006/relationships/image" Target="../media/image1.emf"/><Relationship Id="rId5" Type="http://schemas.openxmlformats.org/officeDocument/2006/relationships/oleObject" Target="../embeddings/oleObject57.bin"/><Relationship Id="rId10" Type="http://schemas.microsoft.com/office/2007/relationships/hdphoto" Target="../media/hdphoto1.wdp"/><Relationship Id="rId4" Type="http://schemas.openxmlformats.org/officeDocument/2006/relationships/slideMaster" Target="../slideMasters/slideMaster3.xml"/><Relationship Id="rId9"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11.xml"/><Relationship Id="rId7" Type="http://schemas.openxmlformats.org/officeDocument/2006/relationships/image" Target="../media/image8.png"/><Relationship Id="rId2" Type="http://schemas.openxmlformats.org/officeDocument/2006/relationships/tags" Target="../tags/tag110.xml"/><Relationship Id="rId1" Type="http://schemas.openxmlformats.org/officeDocument/2006/relationships/vmlDrawing" Target="../drawings/vmlDrawing58.vml"/><Relationship Id="rId6" Type="http://schemas.openxmlformats.org/officeDocument/2006/relationships/image" Target="../media/image1.emf"/><Relationship Id="rId5" Type="http://schemas.openxmlformats.org/officeDocument/2006/relationships/oleObject" Target="../embeddings/oleObject58.bin"/><Relationship Id="rId4"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vmlDrawing" Target="../drawings/vmlDrawing59.vml"/><Relationship Id="rId6" Type="http://schemas.openxmlformats.org/officeDocument/2006/relationships/image" Target="../media/image9.emf"/><Relationship Id="rId5" Type="http://schemas.openxmlformats.org/officeDocument/2006/relationships/oleObject" Target="../embeddings/oleObject59.bin"/><Relationship Id="rId4"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vmlDrawing" Target="../drawings/vmlDrawing60.vml"/><Relationship Id="rId6" Type="http://schemas.openxmlformats.org/officeDocument/2006/relationships/image" Target="../media/image9.emf"/><Relationship Id="rId5" Type="http://schemas.openxmlformats.org/officeDocument/2006/relationships/oleObject" Target="../embeddings/oleObject60.bin"/><Relationship Id="rId4"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9.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vmlDrawing" Target="../drawings/vmlDrawing61.vml"/><Relationship Id="rId6" Type="http://schemas.openxmlformats.org/officeDocument/2006/relationships/image" Target="../media/image9.emf"/><Relationship Id="rId5" Type="http://schemas.openxmlformats.org/officeDocument/2006/relationships/oleObject" Target="../embeddings/oleObject61.bin"/><Relationship Id="rId4"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vmlDrawing" Target="../drawings/vmlDrawing62.vml"/><Relationship Id="rId6" Type="http://schemas.openxmlformats.org/officeDocument/2006/relationships/image" Target="../media/image9.emf"/><Relationship Id="rId5" Type="http://schemas.openxmlformats.org/officeDocument/2006/relationships/oleObject" Target="../embeddings/oleObject62.bin"/><Relationship Id="rId4"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vmlDrawing" Target="../drawings/vmlDrawing63.vml"/><Relationship Id="rId6" Type="http://schemas.openxmlformats.org/officeDocument/2006/relationships/image" Target="../media/image1.emf"/><Relationship Id="rId5" Type="http://schemas.openxmlformats.org/officeDocument/2006/relationships/oleObject" Target="../embeddings/oleObject63.bin"/><Relationship Id="rId4"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vmlDrawing" Target="../drawings/vmlDrawing64.vml"/><Relationship Id="rId6" Type="http://schemas.openxmlformats.org/officeDocument/2006/relationships/image" Target="../media/image1.emf"/><Relationship Id="rId5" Type="http://schemas.openxmlformats.org/officeDocument/2006/relationships/oleObject" Target="../embeddings/oleObject64.bin"/><Relationship Id="rId4"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vmlDrawing" Target="../drawings/vmlDrawing65.vml"/><Relationship Id="rId6" Type="http://schemas.openxmlformats.org/officeDocument/2006/relationships/image" Target="../media/image1.emf"/><Relationship Id="rId5" Type="http://schemas.openxmlformats.org/officeDocument/2006/relationships/oleObject" Target="../embeddings/oleObject65.bin"/><Relationship Id="rId4"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vmlDrawing" Target="../drawings/vmlDrawing66.vml"/><Relationship Id="rId6" Type="http://schemas.openxmlformats.org/officeDocument/2006/relationships/image" Target="../media/image1.emf"/><Relationship Id="rId5" Type="http://schemas.openxmlformats.org/officeDocument/2006/relationships/oleObject" Target="../embeddings/oleObject66.bin"/><Relationship Id="rId4"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vmlDrawing" Target="../drawings/vmlDrawing67.vml"/><Relationship Id="rId6" Type="http://schemas.openxmlformats.org/officeDocument/2006/relationships/image" Target="../media/image1.emf"/><Relationship Id="rId5" Type="http://schemas.openxmlformats.org/officeDocument/2006/relationships/oleObject" Target="../embeddings/oleObject67.bin"/><Relationship Id="rId4"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vmlDrawing" Target="../drawings/vmlDrawing68.vml"/><Relationship Id="rId6" Type="http://schemas.openxmlformats.org/officeDocument/2006/relationships/image" Target="../media/image1.emf"/><Relationship Id="rId5" Type="http://schemas.openxmlformats.org/officeDocument/2006/relationships/oleObject" Target="../embeddings/oleObject68.bin"/><Relationship Id="rId4"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vmlDrawing" Target="../drawings/vmlDrawing69.vml"/><Relationship Id="rId6" Type="http://schemas.openxmlformats.org/officeDocument/2006/relationships/image" Target="../media/image1.emf"/><Relationship Id="rId5" Type="http://schemas.openxmlformats.org/officeDocument/2006/relationships/oleObject" Target="../embeddings/oleObject69.bin"/><Relationship Id="rId4"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vmlDrawing" Target="../drawings/vmlDrawing70.vml"/><Relationship Id="rId6" Type="http://schemas.openxmlformats.org/officeDocument/2006/relationships/image" Target="../media/image1.emf"/><Relationship Id="rId5" Type="http://schemas.openxmlformats.org/officeDocument/2006/relationships/oleObject" Target="../embeddings/oleObject70.bin"/><Relationship Id="rId4"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9.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vmlDrawing" Target="../drawings/vmlDrawing71.vml"/><Relationship Id="rId6" Type="http://schemas.openxmlformats.org/officeDocument/2006/relationships/image" Target="../media/image1.emf"/><Relationship Id="rId5" Type="http://schemas.openxmlformats.org/officeDocument/2006/relationships/oleObject" Target="../embeddings/oleObject71.bin"/><Relationship Id="rId4"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vmlDrawing" Target="../drawings/vmlDrawing72.vml"/><Relationship Id="rId6" Type="http://schemas.openxmlformats.org/officeDocument/2006/relationships/image" Target="../media/image1.emf"/><Relationship Id="rId5" Type="http://schemas.openxmlformats.org/officeDocument/2006/relationships/oleObject" Target="../embeddings/oleObject72.bin"/><Relationship Id="rId4"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vmlDrawing" Target="../drawings/vmlDrawing73.vml"/><Relationship Id="rId6" Type="http://schemas.openxmlformats.org/officeDocument/2006/relationships/image" Target="../media/image1.emf"/><Relationship Id="rId5" Type="http://schemas.openxmlformats.org/officeDocument/2006/relationships/oleObject" Target="../embeddings/oleObject73.bin"/><Relationship Id="rId4"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vmlDrawing" Target="../drawings/vmlDrawing74.v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4.xml"/><Relationship Id="rId1" Type="http://schemas.openxmlformats.org/officeDocument/2006/relationships/vmlDrawing" Target="../drawings/vmlDrawing75.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5.xml"/><Relationship Id="rId1" Type="http://schemas.openxmlformats.org/officeDocument/2006/relationships/vmlDrawing" Target="../drawings/vmlDrawing76.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76.bin"/></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47.xml"/><Relationship Id="rId7" Type="http://schemas.openxmlformats.org/officeDocument/2006/relationships/image" Target="../media/image10.jpeg"/><Relationship Id="rId2" Type="http://schemas.openxmlformats.org/officeDocument/2006/relationships/tags" Target="../tags/tag146.xml"/><Relationship Id="rId1" Type="http://schemas.openxmlformats.org/officeDocument/2006/relationships/vmlDrawing" Target="../drawings/vmlDrawing77.vml"/><Relationship Id="rId6" Type="http://schemas.openxmlformats.org/officeDocument/2006/relationships/image" Target="../media/image1.emf"/><Relationship Id="rId5" Type="http://schemas.openxmlformats.org/officeDocument/2006/relationships/oleObject" Target="../embeddings/oleObject77.bin"/><Relationship Id="rId10" Type="http://schemas.openxmlformats.org/officeDocument/2006/relationships/image" Target="../media/image13.png"/><Relationship Id="rId4" Type="http://schemas.openxmlformats.org/officeDocument/2006/relationships/slideMaster" Target="../slideMasters/slideMaster3.xml"/><Relationship Id="rId9" Type="http://schemas.openxmlformats.org/officeDocument/2006/relationships/image" Target="../media/image12.png"/></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8.xml"/><Relationship Id="rId1" Type="http://schemas.openxmlformats.org/officeDocument/2006/relationships/vmlDrawing" Target="../drawings/vmlDrawing78.vml"/><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52.xml"/><Relationship Id="rId7" Type="http://schemas.openxmlformats.org/officeDocument/2006/relationships/image" Target="../media/image3.jpeg"/><Relationship Id="rId2" Type="http://schemas.openxmlformats.org/officeDocument/2006/relationships/tags" Target="../tags/tag151.xml"/><Relationship Id="rId1" Type="http://schemas.openxmlformats.org/officeDocument/2006/relationships/vmlDrawing" Target="../drawings/vmlDrawing80.vml"/><Relationship Id="rId6" Type="http://schemas.openxmlformats.org/officeDocument/2006/relationships/image" Target="../media/image1.emf"/><Relationship Id="rId5" Type="http://schemas.openxmlformats.org/officeDocument/2006/relationships/oleObject" Target="../embeddings/oleObject80.bin"/><Relationship Id="rId10" Type="http://schemas.microsoft.com/office/2007/relationships/hdphoto" Target="../media/hdphoto1.wdp"/><Relationship Id="rId4" Type="http://schemas.openxmlformats.org/officeDocument/2006/relationships/slideMaster" Target="../slideMasters/slideMaster4.xml"/><Relationship Id="rId9"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54.xml"/><Relationship Id="rId7" Type="http://schemas.openxmlformats.org/officeDocument/2006/relationships/image" Target="../media/image5.jpeg"/><Relationship Id="rId2" Type="http://schemas.openxmlformats.org/officeDocument/2006/relationships/tags" Target="../tags/tag153.xml"/><Relationship Id="rId1" Type="http://schemas.openxmlformats.org/officeDocument/2006/relationships/vmlDrawing" Target="../drawings/vmlDrawing81.vml"/><Relationship Id="rId6" Type="http://schemas.openxmlformats.org/officeDocument/2006/relationships/image" Target="../media/image1.emf"/><Relationship Id="rId5" Type="http://schemas.openxmlformats.org/officeDocument/2006/relationships/oleObject" Target="../embeddings/oleObject81.bin"/><Relationship Id="rId10" Type="http://schemas.microsoft.com/office/2007/relationships/hdphoto" Target="../media/hdphoto1.wdp"/><Relationship Id="rId4" Type="http://schemas.openxmlformats.org/officeDocument/2006/relationships/slideMaster" Target="../slideMasters/slideMaster4.xml"/><Relationship Id="rId9"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56.xml"/><Relationship Id="rId7" Type="http://schemas.openxmlformats.org/officeDocument/2006/relationships/image" Target="../media/image6.jpeg"/><Relationship Id="rId2" Type="http://schemas.openxmlformats.org/officeDocument/2006/relationships/tags" Target="../tags/tag155.xml"/><Relationship Id="rId1" Type="http://schemas.openxmlformats.org/officeDocument/2006/relationships/vmlDrawing" Target="../drawings/vmlDrawing82.vml"/><Relationship Id="rId6" Type="http://schemas.openxmlformats.org/officeDocument/2006/relationships/image" Target="../media/image1.emf"/><Relationship Id="rId5" Type="http://schemas.openxmlformats.org/officeDocument/2006/relationships/oleObject" Target="../embeddings/oleObject82.bin"/><Relationship Id="rId10" Type="http://schemas.microsoft.com/office/2007/relationships/hdphoto" Target="../media/hdphoto1.wdp"/><Relationship Id="rId4" Type="http://schemas.openxmlformats.org/officeDocument/2006/relationships/slideMaster" Target="../slideMasters/slideMaster4.xml"/><Relationship Id="rId9"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58.xml"/><Relationship Id="rId7" Type="http://schemas.openxmlformats.org/officeDocument/2006/relationships/image" Target="../media/image7.jpeg"/><Relationship Id="rId2" Type="http://schemas.openxmlformats.org/officeDocument/2006/relationships/tags" Target="../tags/tag157.xml"/><Relationship Id="rId1" Type="http://schemas.openxmlformats.org/officeDocument/2006/relationships/vmlDrawing" Target="../drawings/vmlDrawing83.vml"/><Relationship Id="rId6" Type="http://schemas.openxmlformats.org/officeDocument/2006/relationships/image" Target="../media/image1.emf"/><Relationship Id="rId5" Type="http://schemas.openxmlformats.org/officeDocument/2006/relationships/oleObject" Target="../embeddings/oleObject83.bin"/><Relationship Id="rId10" Type="http://schemas.microsoft.com/office/2007/relationships/hdphoto" Target="../media/hdphoto1.wdp"/><Relationship Id="rId4" Type="http://schemas.openxmlformats.org/officeDocument/2006/relationships/slideMaster" Target="../slideMasters/slideMaster4.xml"/><Relationship Id="rId9"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0.xml"/><Relationship Id="rId7" Type="http://schemas.openxmlformats.org/officeDocument/2006/relationships/image" Target="../media/image8.png"/><Relationship Id="rId2" Type="http://schemas.openxmlformats.org/officeDocument/2006/relationships/tags" Target="../tags/tag159.xml"/><Relationship Id="rId1" Type="http://schemas.openxmlformats.org/officeDocument/2006/relationships/vmlDrawing" Target="../drawings/vmlDrawing84.vml"/><Relationship Id="rId6" Type="http://schemas.openxmlformats.org/officeDocument/2006/relationships/image" Target="../media/image1.emf"/><Relationship Id="rId5" Type="http://schemas.openxmlformats.org/officeDocument/2006/relationships/oleObject" Target="../embeddings/oleObject84.bin"/><Relationship Id="rId4"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vmlDrawing" Target="../drawings/vmlDrawing85.vml"/><Relationship Id="rId6" Type="http://schemas.openxmlformats.org/officeDocument/2006/relationships/image" Target="../media/image9.emf"/><Relationship Id="rId5" Type="http://schemas.openxmlformats.org/officeDocument/2006/relationships/oleObject" Target="../embeddings/oleObject33.bin"/><Relationship Id="rId4"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vmlDrawing" Target="../drawings/vmlDrawing86.vml"/><Relationship Id="rId6" Type="http://schemas.openxmlformats.org/officeDocument/2006/relationships/image" Target="../media/image9.emf"/><Relationship Id="rId5" Type="http://schemas.openxmlformats.org/officeDocument/2006/relationships/oleObject" Target="../embeddings/oleObject34.bin"/><Relationship Id="rId4"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vmlDrawing" Target="../drawings/vmlDrawing87.vml"/><Relationship Id="rId6" Type="http://schemas.openxmlformats.org/officeDocument/2006/relationships/image" Target="../media/image9.emf"/><Relationship Id="rId5" Type="http://schemas.openxmlformats.org/officeDocument/2006/relationships/oleObject" Target="../embeddings/oleObject35.bin"/><Relationship Id="rId4"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vmlDrawing" Target="../drawings/vmlDrawing88.vml"/><Relationship Id="rId6" Type="http://schemas.openxmlformats.org/officeDocument/2006/relationships/image" Target="../media/image9.emf"/><Relationship Id="rId5" Type="http://schemas.openxmlformats.org/officeDocument/2006/relationships/oleObject" Target="../embeddings/oleObject36.bin"/><Relationship Id="rId4"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vmlDrawing" Target="../drawings/vmlDrawing89.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vmlDrawing" Target="../drawings/vmlDrawing90.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9.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vmlDrawing" Target="../drawings/vmlDrawing91.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vmlDrawing" Target="../drawings/vmlDrawing92.v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vmlDrawing" Target="../drawings/vmlDrawing93.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vmlDrawing" Target="../drawings/vmlDrawing94.vml"/><Relationship Id="rId6" Type="http://schemas.openxmlformats.org/officeDocument/2006/relationships/image" Target="../media/image1.emf"/><Relationship Id="rId5" Type="http://schemas.openxmlformats.org/officeDocument/2006/relationships/oleObject" Target="../embeddings/oleObject42.bin"/><Relationship Id="rId4"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vmlDrawing" Target="../drawings/vmlDrawing95.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vmlDrawing" Target="../drawings/vmlDrawing96.vml"/><Relationship Id="rId6" Type="http://schemas.openxmlformats.org/officeDocument/2006/relationships/image" Target="../media/image1.emf"/><Relationship Id="rId5" Type="http://schemas.openxmlformats.org/officeDocument/2006/relationships/oleObject" Target="../embeddings/oleObject44.bin"/><Relationship Id="rId4"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vmlDrawing" Target="../drawings/vmlDrawing97.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vmlDrawing" Target="../drawings/vmlDrawing98.v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vmlDrawing" Target="../drawings/vmlDrawing99.vml"/><Relationship Id="rId6" Type="http://schemas.openxmlformats.org/officeDocument/2006/relationships/image" Target="../media/image1.emf"/><Relationship Id="rId5" Type="http://schemas.openxmlformats.org/officeDocument/2006/relationships/oleObject" Target="../embeddings/oleObject47.bin"/><Relationship Id="rId4"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vmlDrawing" Target="../drawings/vmlDrawing100.vml"/><Relationship Id="rId6" Type="http://schemas.openxmlformats.org/officeDocument/2006/relationships/image" Target="../media/image1.emf"/><Relationship Id="rId5" Type="http://schemas.openxmlformats.org/officeDocument/2006/relationships/oleObject" Target="../embeddings/oleObject48.bin"/><Relationship Id="rId4"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_FR">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3455097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26" name="Grafik 25"/>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0" y="-2386"/>
            <a:ext cx="12191471" cy="6860386"/>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28989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2012963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8"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lvl1pPr>
              <a:defRPr/>
            </a:lvl1p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p:txBody>
          <a:bodyPr/>
          <a:lstStyle/>
          <a:p>
            <a:fld id="{31D8CB4B-F9FC-406F-954B-1E9247735FAA}" type="slidenum">
              <a:rPr lang="de-DE" smtClean="0"/>
              <a:t>‹Nr.›</a:t>
            </a:fld>
            <a:endParaRPr lang="de-DE"/>
          </a:p>
        </p:txBody>
      </p:sp>
      <p:sp>
        <p:nvSpPr>
          <p:cNvPr id="14" name="Inhaltsplatzhalter 13"/>
          <p:cNvSpPr>
            <a:spLocks noGrp="1"/>
          </p:cNvSpPr>
          <p:nvPr>
            <p:ph sz="quarter" idx="13"/>
          </p:nvPr>
        </p:nvSpPr>
        <p:spPr>
          <a:xfrm>
            <a:off x="838200" y="1355854"/>
            <a:ext cx="10515600" cy="47736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53875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Lahr, 08.12.2022</a:t>
            </a:r>
          </a:p>
        </p:txBody>
      </p:sp>
      <p:sp>
        <p:nvSpPr>
          <p:cNvPr id="3" name="Fußzeilenplatzhalter 2"/>
          <p:cNvSpPr>
            <a:spLocks noGrp="1"/>
          </p:cNvSpPr>
          <p:nvPr>
            <p:ph type="ftr" sz="quarter" idx="11"/>
          </p:nvPr>
        </p:nvSpPr>
        <p:spPr/>
        <p:txBody>
          <a:bodyPr/>
          <a:lstStyle/>
          <a:p>
            <a:r>
              <a:rPr lang="de-DE" dirty="0"/>
              <a:t>bnNETZE GmbH</a:t>
            </a:r>
          </a:p>
        </p:txBody>
      </p:sp>
      <p:sp>
        <p:nvSpPr>
          <p:cNvPr id="4" name="Foliennummernplatzhalter 3"/>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16428782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bschluss_Fragen">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2530996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28" name="think-cell Folie" r:id="rId4" imgW="235" imgH="235" progId="TCLayout.ActiveDocument.1">
                  <p:embed/>
                </p:oleObj>
              </mc:Choice>
              <mc:Fallback>
                <p:oleObj name="think-cell Folie" r:id="rId4" imgW="235" imgH="235"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grpSp>
        <p:nvGrpSpPr>
          <p:cNvPr id="7" name="Gruppieren 6"/>
          <p:cNvGrpSpPr/>
          <p:nvPr userDrawn="1"/>
        </p:nvGrpSpPr>
        <p:grpSpPr>
          <a:xfrm>
            <a:off x="3581400" y="2674327"/>
            <a:ext cx="4849838" cy="1958530"/>
            <a:chOff x="3068866" y="2637495"/>
            <a:chExt cx="6183991" cy="1958530"/>
          </a:xfrm>
        </p:grpSpPr>
        <p:sp>
          <p:nvSpPr>
            <p:cNvPr id="8" name="Textplatzhalter 3"/>
            <p:cNvSpPr txBox="1">
              <a:spLocks/>
            </p:cNvSpPr>
            <p:nvPr userDrawn="1"/>
          </p:nvSpPr>
          <p:spPr>
            <a:xfrm>
              <a:off x="3068866" y="2637495"/>
              <a:ext cx="6183991" cy="8629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4800" b="1" kern="1200" baseline="0">
                  <a:solidFill>
                    <a:srgbClr val="6F6F6F"/>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4800" b="1" i="0" u="none" strike="noStrike" kern="1200" cap="none" spc="0" normalizeH="0" baseline="0" noProof="0" dirty="0">
                  <a:ln>
                    <a:noFill/>
                  </a:ln>
                  <a:solidFill>
                    <a:srgbClr val="404040"/>
                  </a:solidFill>
                  <a:effectLst/>
                  <a:uLnTx/>
                  <a:uFillTx/>
                  <a:latin typeface="Thesans Badenova" panose="020B0503040302060204" pitchFamily="34" charset="0"/>
                  <a:ea typeface="+mn-ea"/>
                  <a:cs typeface="+mn-cs"/>
                </a:rPr>
                <a:t>HABEN SIE NOCH</a:t>
              </a:r>
            </a:p>
          </p:txBody>
        </p:sp>
        <p:sp>
          <p:nvSpPr>
            <p:cNvPr id="9" name="Textplatzhalter 3"/>
            <p:cNvSpPr txBox="1">
              <a:spLocks/>
            </p:cNvSpPr>
            <p:nvPr userDrawn="1"/>
          </p:nvSpPr>
          <p:spPr>
            <a:xfrm>
              <a:off x="3068866" y="3780711"/>
              <a:ext cx="6183991" cy="81531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5600" b="1" kern="1200" baseline="0">
                  <a:solidFill>
                    <a:schemeClr val="tx2"/>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5600" b="1" i="0" u="none" strike="noStrike" kern="1200" cap="none" spc="0" normalizeH="0" baseline="0" noProof="0" dirty="0">
                  <a:ln>
                    <a:noFill/>
                  </a:ln>
                  <a:solidFill>
                    <a:srgbClr val="1D009C"/>
                  </a:solidFill>
                  <a:effectLst/>
                  <a:uLnTx/>
                  <a:uFillTx/>
                  <a:latin typeface="Thesans Badenova" panose="020B0503040302060204" pitchFamily="34" charset="0"/>
                  <a:ea typeface="+mn-ea"/>
                  <a:cs typeface="+mn-cs"/>
                </a:rPr>
                <a:t>FRAGEN?</a:t>
              </a:r>
            </a:p>
          </p:txBody>
        </p:sp>
      </p:grpSp>
      <p:pic>
        <p:nvPicPr>
          <p:cNvPr id="10" name="Grafik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Tree>
    <p:extLst>
      <p:ext uri="{BB962C8B-B14F-4D97-AF65-F5344CB8AC3E}">
        <p14:creationId xmlns:p14="http://schemas.microsoft.com/office/powerpoint/2010/main" val="31911000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bschluss_Dank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065539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52" name="think-cell Folie" r:id="rId4" imgW="235" imgH="235" progId="TCLayout.ActiveDocument.1">
                  <p:embed/>
                </p:oleObj>
              </mc:Choice>
              <mc:Fallback>
                <p:oleObj name="think-cell Folie" r:id="rId4" imgW="235" imgH="23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grpSp>
        <p:nvGrpSpPr>
          <p:cNvPr id="10" name="Gruppieren 9"/>
          <p:cNvGrpSpPr/>
          <p:nvPr userDrawn="1"/>
        </p:nvGrpSpPr>
        <p:grpSpPr>
          <a:xfrm>
            <a:off x="3581400" y="2664498"/>
            <a:ext cx="6472176" cy="1958530"/>
            <a:chOff x="2859912" y="2564343"/>
            <a:chExt cx="6472176" cy="1958530"/>
          </a:xfrm>
        </p:grpSpPr>
        <p:sp>
          <p:nvSpPr>
            <p:cNvPr id="8" name="Textplatzhalter 3"/>
            <p:cNvSpPr txBox="1">
              <a:spLocks/>
            </p:cNvSpPr>
            <p:nvPr userDrawn="1"/>
          </p:nvSpPr>
          <p:spPr>
            <a:xfrm>
              <a:off x="2859912" y="2564343"/>
              <a:ext cx="6472176" cy="8629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4800" b="1" kern="1200" baseline="0">
                  <a:solidFill>
                    <a:srgbClr val="6F6F6F"/>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4800" b="1" i="0" u="none" strike="noStrike" kern="1200" cap="none" spc="0" normalizeH="0" baseline="0" noProof="0" dirty="0">
                  <a:ln>
                    <a:noFill/>
                  </a:ln>
                  <a:solidFill>
                    <a:srgbClr val="404040"/>
                  </a:solidFill>
                  <a:effectLst/>
                  <a:uLnTx/>
                  <a:uFillTx/>
                  <a:latin typeface="Thesans Badenova" panose="020B0503040302060204" pitchFamily="34" charset="0"/>
                  <a:ea typeface="+mn-ea"/>
                  <a:cs typeface="+mn-cs"/>
                </a:rPr>
                <a:t>VIELEN DANK FÜR IHRE</a:t>
              </a:r>
            </a:p>
          </p:txBody>
        </p:sp>
        <p:sp>
          <p:nvSpPr>
            <p:cNvPr id="9" name="Textplatzhalter 3"/>
            <p:cNvSpPr txBox="1">
              <a:spLocks/>
            </p:cNvSpPr>
            <p:nvPr userDrawn="1"/>
          </p:nvSpPr>
          <p:spPr>
            <a:xfrm>
              <a:off x="2859912" y="3707559"/>
              <a:ext cx="6472176" cy="81531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5600" b="1" kern="1200" baseline="0">
                  <a:solidFill>
                    <a:schemeClr val="tx2"/>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5600" b="1" i="0" u="none" strike="noStrike" kern="1200" cap="none" spc="0" normalizeH="0" baseline="0" noProof="0" dirty="0">
                  <a:ln>
                    <a:noFill/>
                  </a:ln>
                  <a:solidFill>
                    <a:srgbClr val="1C009C"/>
                  </a:solidFill>
                  <a:effectLst/>
                  <a:uLnTx/>
                  <a:uFillTx/>
                  <a:latin typeface="Thesans Badenova" panose="020B0503040302060204" pitchFamily="34" charset="0"/>
                  <a:ea typeface="+mn-ea"/>
                  <a:cs typeface="+mn-cs"/>
                </a:rPr>
                <a:t>AUFMERKSAMKEIT</a:t>
              </a:r>
            </a:p>
          </p:txBody>
        </p:sp>
      </p:grpSp>
      <p:pic>
        <p:nvPicPr>
          <p:cNvPr id="11" name="Grafik 1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Tree>
    <p:extLst>
      <p:ext uri="{BB962C8B-B14F-4D97-AF65-F5344CB8AC3E}">
        <p14:creationId xmlns:p14="http://schemas.microsoft.com/office/powerpoint/2010/main" val="4967608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bschluss_Kontak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1197760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76" name="think-cell Folie" r:id="rId5" imgW="235" imgH="235" progId="TCLayout.ActiveDocument.1">
                  <p:embed/>
                </p:oleObj>
              </mc:Choice>
              <mc:Fallback>
                <p:oleObj name="think-cell Folie" r:id="rId5" imgW="235" imgH="235" progId="TCLayout.ActiveDocument.1">
                  <p:embed/>
                  <p:pic>
                    <p:nvPicPr>
                      <p:cNvPr id="9" name="Obj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pic>
        <p:nvPicPr>
          <p:cNvPr id="21" name="Grafik 2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
        <p:nvSpPr>
          <p:cNvPr id="2" name="Titel 1"/>
          <p:cNvSpPr>
            <a:spLocks noGrp="1"/>
          </p:cNvSpPr>
          <p:nvPr>
            <p:ph type="title" hasCustomPrompt="1"/>
          </p:nvPr>
        </p:nvSpPr>
        <p:spPr/>
        <p:txBody>
          <a:bodyPr/>
          <a:lstStyle>
            <a:lvl1pPr>
              <a:defRPr/>
            </a:lvl1pPr>
          </a:lstStyle>
          <a:p>
            <a:r>
              <a:rPr lang="de-DE" dirty="0"/>
              <a:t>Ansprechpartner</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pic>
        <p:nvPicPr>
          <p:cNvPr id="29" name="Grafik 28"/>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712406" y="5364883"/>
            <a:ext cx="362713" cy="362713"/>
          </a:xfrm>
          <a:prstGeom prst="rect">
            <a:avLst/>
          </a:prstGeom>
        </p:spPr>
      </p:pic>
      <p:pic>
        <p:nvPicPr>
          <p:cNvPr id="30" name="Grafik 29"/>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712406" y="4924749"/>
            <a:ext cx="362713" cy="362713"/>
          </a:xfrm>
          <a:prstGeom prst="rect">
            <a:avLst/>
          </a:prstGeom>
        </p:spPr>
      </p:pic>
      <p:pic>
        <p:nvPicPr>
          <p:cNvPr id="31" name="Grafik 3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712406" y="3222245"/>
            <a:ext cx="362713" cy="362713"/>
          </a:xfrm>
          <a:prstGeom prst="rect">
            <a:avLst/>
          </a:prstGeom>
        </p:spPr>
      </p:pic>
      <p:sp>
        <p:nvSpPr>
          <p:cNvPr id="7" name="Textplatzhalter 6"/>
          <p:cNvSpPr>
            <a:spLocks noGrp="1"/>
          </p:cNvSpPr>
          <p:nvPr>
            <p:ph type="body" sz="quarter" idx="13" hasCustomPrompt="1"/>
          </p:nvPr>
        </p:nvSpPr>
        <p:spPr>
          <a:xfrm>
            <a:off x="2712406" y="1727847"/>
            <a:ext cx="5537947" cy="534988"/>
          </a:xfrm>
          <a:prstGeom prst="rect">
            <a:avLst/>
          </a:prstGeom>
        </p:spPr>
        <p:txBody>
          <a:bodyPr anchor="ctr" anchorCtr="0"/>
          <a:lstStyle>
            <a:lvl1pPr marL="0" indent="0">
              <a:buNone/>
              <a:defRPr sz="2000" b="1" baseline="0">
                <a:solidFill>
                  <a:srgbClr val="1D009C"/>
                </a:solidFill>
                <a:latin typeface="Thesans Badenova" panose="020B0503040302060204" pitchFamily="34" charset="0"/>
              </a:defRPr>
            </a:lvl1pPr>
          </a:lstStyle>
          <a:p>
            <a:pPr lvl="0"/>
            <a:r>
              <a:rPr lang="de-DE" dirty="0"/>
              <a:t>MAXIMILIAN MUSTERMANN</a:t>
            </a:r>
          </a:p>
        </p:txBody>
      </p:sp>
      <p:sp>
        <p:nvSpPr>
          <p:cNvPr id="32" name="Textplatzhalter 6"/>
          <p:cNvSpPr>
            <a:spLocks noGrp="1"/>
          </p:cNvSpPr>
          <p:nvPr>
            <p:ph type="body" sz="quarter" idx="14" hasCustomPrompt="1"/>
          </p:nvPr>
        </p:nvSpPr>
        <p:spPr>
          <a:xfrm>
            <a:off x="2712406" y="2281995"/>
            <a:ext cx="5537947" cy="534988"/>
          </a:xfrm>
          <a:prstGeom prst="rect">
            <a:avLst/>
          </a:prstGeom>
        </p:spPr>
        <p:txBody>
          <a:bodyPr anchor="t" anchorCtr="0">
            <a:normAutofit/>
          </a:bodyPr>
          <a:lstStyle>
            <a:lvl1pPr marL="0" indent="0">
              <a:buNone/>
              <a:defRPr sz="2000" b="1" baseline="0">
                <a:solidFill>
                  <a:srgbClr val="404040"/>
                </a:solidFill>
                <a:latin typeface="Thesans Badenova" panose="020B0503040302060204" pitchFamily="34" charset="0"/>
              </a:defRPr>
            </a:lvl1pPr>
          </a:lstStyle>
          <a:p>
            <a:pPr lvl="0"/>
            <a:r>
              <a:rPr lang="de-DE" dirty="0"/>
              <a:t>Musterabteilung</a:t>
            </a:r>
          </a:p>
        </p:txBody>
      </p:sp>
      <p:sp>
        <p:nvSpPr>
          <p:cNvPr id="33" name="Textplatzhalter 6"/>
          <p:cNvSpPr>
            <a:spLocks noGrp="1"/>
          </p:cNvSpPr>
          <p:nvPr>
            <p:ph type="body" sz="quarter" idx="15" hasCustomPrompt="1"/>
          </p:nvPr>
        </p:nvSpPr>
        <p:spPr>
          <a:xfrm>
            <a:off x="3295085" y="3222245"/>
            <a:ext cx="4955268" cy="399600"/>
          </a:xfrm>
          <a:prstGeom prst="rect">
            <a:avLst/>
          </a:prstGeom>
        </p:spPr>
        <p:txBody>
          <a:bodyPr vert="horz" anchor="ctr" anchorCtr="0">
            <a:normAutofit/>
          </a:bodyPr>
          <a:lstStyle>
            <a:lvl1pPr marL="0" indent="0">
              <a:buNone/>
              <a:defRPr sz="2000" b="0" baseline="0">
                <a:solidFill>
                  <a:srgbClr val="404040"/>
                </a:solidFill>
                <a:latin typeface="Thesans Badenova" panose="020B0503040302060204" pitchFamily="34" charset="0"/>
              </a:defRPr>
            </a:lvl1pPr>
          </a:lstStyle>
          <a:p>
            <a:pPr lvl="0"/>
            <a:r>
              <a:rPr lang="de-DE" dirty="0"/>
              <a:t>Musterabteilung</a:t>
            </a:r>
          </a:p>
        </p:txBody>
      </p:sp>
      <p:sp>
        <p:nvSpPr>
          <p:cNvPr id="34" name="Textplatzhalter 6"/>
          <p:cNvSpPr>
            <a:spLocks noGrp="1"/>
          </p:cNvSpPr>
          <p:nvPr>
            <p:ph type="body" sz="quarter" idx="16" hasCustomPrompt="1"/>
          </p:nvPr>
        </p:nvSpPr>
        <p:spPr>
          <a:xfrm>
            <a:off x="3295085" y="3668098"/>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err="1"/>
              <a:t>Tullastraße</a:t>
            </a:r>
            <a:r>
              <a:rPr lang="de-DE" dirty="0"/>
              <a:t> 61</a:t>
            </a:r>
          </a:p>
        </p:txBody>
      </p:sp>
      <p:sp>
        <p:nvSpPr>
          <p:cNvPr id="35" name="Textplatzhalter 6"/>
          <p:cNvSpPr>
            <a:spLocks noGrp="1"/>
          </p:cNvSpPr>
          <p:nvPr>
            <p:ph type="body" sz="quarter" idx="17" hasCustomPrompt="1"/>
          </p:nvPr>
        </p:nvSpPr>
        <p:spPr>
          <a:xfrm>
            <a:off x="3295085" y="4113951"/>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79108 Freiburg i. Br.</a:t>
            </a:r>
          </a:p>
        </p:txBody>
      </p:sp>
      <p:sp>
        <p:nvSpPr>
          <p:cNvPr id="36" name="Textplatzhalter 6"/>
          <p:cNvSpPr>
            <a:spLocks noGrp="1"/>
          </p:cNvSpPr>
          <p:nvPr>
            <p:ph type="body" sz="quarter" idx="18" hasCustomPrompt="1"/>
          </p:nvPr>
        </p:nvSpPr>
        <p:spPr>
          <a:xfrm>
            <a:off x="3295085" y="4900661"/>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max.mustermann@bnnetze.de</a:t>
            </a:r>
          </a:p>
        </p:txBody>
      </p:sp>
      <p:sp>
        <p:nvSpPr>
          <p:cNvPr id="37" name="Textplatzhalter 6"/>
          <p:cNvSpPr>
            <a:spLocks noGrp="1"/>
          </p:cNvSpPr>
          <p:nvPr>
            <p:ph type="body" sz="quarter" idx="19" hasCustomPrompt="1"/>
          </p:nvPr>
        </p:nvSpPr>
        <p:spPr>
          <a:xfrm>
            <a:off x="4341200" y="5355428"/>
            <a:ext cx="3909154"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0761 279 - 9999</a:t>
            </a:r>
          </a:p>
        </p:txBody>
      </p:sp>
      <p:sp>
        <p:nvSpPr>
          <p:cNvPr id="8" name="Textfeld 7"/>
          <p:cNvSpPr txBox="1"/>
          <p:nvPr userDrawn="1"/>
        </p:nvSpPr>
        <p:spPr>
          <a:xfrm>
            <a:off x="3295085" y="5355428"/>
            <a:ext cx="1046114" cy="399600"/>
          </a:xfrm>
          <a:prstGeom prst="rect">
            <a:avLst/>
          </a:prstGeom>
          <a:noFill/>
        </p:spPr>
        <p:txBody>
          <a:bodyPr vert="horz" wrap="square" rtlCol="0" anchor="ctr" anchorCtr="0">
            <a:normAutofit/>
          </a:bodyPr>
          <a:lstStyle/>
          <a:p>
            <a:r>
              <a:rPr lang="de-DE" sz="2000" dirty="0">
                <a:latin typeface="Thesans Badenova" panose="020B0503040302060204" pitchFamily="34" charset="0"/>
              </a:rPr>
              <a:t>Telefon</a:t>
            </a:r>
          </a:p>
        </p:txBody>
      </p:sp>
      <p:sp>
        <p:nvSpPr>
          <p:cNvPr id="12" name="Bildplatzhalter 11"/>
          <p:cNvSpPr>
            <a:spLocks noGrp="1" noChangeAspect="1"/>
          </p:cNvSpPr>
          <p:nvPr>
            <p:ph type="pic" sz="quarter" idx="21"/>
          </p:nvPr>
        </p:nvSpPr>
        <p:spPr>
          <a:xfrm>
            <a:off x="8689261" y="2090605"/>
            <a:ext cx="2664539" cy="3554585"/>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accent4"/>
              </a:buClr>
              <a:buSzTx/>
              <a:buFont typeface="Arial" panose="020B0604020202020204" pitchFamily="34" charset="0"/>
              <a:buNone/>
              <a:tabLst/>
              <a:defRPr lang="de-DE" sz="2100" i="0" kern="1200" dirty="0" smtClean="0">
                <a:solidFill>
                  <a:srgbClr val="404040"/>
                </a:solidFill>
                <a:latin typeface="Thesans Badenova" panose="020B0503040302060204" pitchFamily="34" charset="0"/>
                <a:ea typeface="+mn-ea"/>
                <a:cs typeface="+mn-cs"/>
              </a:defRPr>
            </a:lvl1pPr>
          </a:lstStyle>
          <a:p>
            <a:r>
              <a:rPr lang="de-DE"/>
              <a:t>Bild durch Klicken auf Symbol hinzufügen</a:t>
            </a:r>
            <a:endParaRPr lang="de-DE" dirty="0"/>
          </a:p>
        </p:txBody>
      </p:sp>
    </p:spTree>
    <p:extLst>
      <p:ext uri="{BB962C8B-B14F-4D97-AF65-F5344CB8AC3E}">
        <p14:creationId xmlns:p14="http://schemas.microsoft.com/office/powerpoint/2010/main" val="29862870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Abschluss_Sloga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969578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500" name="think-cell Folie" r:id="rId4" imgW="235" imgH="235" progId="TCLayout.ActiveDocument.1">
                  <p:embed/>
                </p:oleObj>
              </mc:Choice>
              <mc:Fallback>
                <p:oleObj name="think-cell Folie" r:id="rId4" imgW="235" imgH="23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feld 4"/>
          <p:cNvSpPr txBox="1"/>
          <p:nvPr userDrawn="1"/>
        </p:nvSpPr>
        <p:spPr>
          <a:xfrm>
            <a:off x="0" y="2853079"/>
            <a:ext cx="12192000" cy="1446550"/>
          </a:xfrm>
          <a:prstGeom prst="rect">
            <a:avLst/>
          </a:prstGeom>
          <a:noFill/>
        </p:spPr>
        <p:txBody>
          <a:bodyPr wrap="square" rtlCol="0">
            <a:spAutoFit/>
          </a:bodyPr>
          <a:lstStyle/>
          <a:p>
            <a:pPr algn="ctr"/>
            <a:r>
              <a:rPr lang="de-DE" sz="8800" b="1" i="1" dirty="0">
                <a:solidFill>
                  <a:srgbClr val="FF6600"/>
                </a:solidFill>
                <a:effectLst>
                  <a:outerShdw blurRad="38100" dist="38100" dir="2700000" algn="tl">
                    <a:srgbClr val="000000">
                      <a:alpha val="43137"/>
                    </a:srgbClr>
                  </a:outerShdw>
                </a:effectLst>
              </a:rPr>
              <a:t>Zuverlässig</a:t>
            </a:r>
            <a:r>
              <a:rPr lang="de-DE" sz="8800" b="1" i="1" baseline="0" dirty="0">
                <a:solidFill>
                  <a:srgbClr val="FF6600"/>
                </a:solidFill>
                <a:effectLst>
                  <a:outerShdw blurRad="38100" dist="38100" dir="2700000" algn="tl">
                    <a:srgbClr val="000000">
                      <a:alpha val="43137"/>
                    </a:srgbClr>
                  </a:outerShdw>
                </a:effectLst>
              </a:rPr>
              <a:t> und vor Ort</a:t>
            </a:r>
            <a:endParaRPr lang="de-DE" sz="8800" b="1" i="1" dirty="0">
              <a:solidFill>
                <a:srgbClr val="FF6600"/>
              </a:solidFill>
              <a:effectLst>
                <a:outerShdw blurRad="38100" dist="38100" dir="2700000" algn="tl">
                  <a:srgbClr val="000000">
                    <a:alpha val="43137"/>
                  </a:srgbClr>
                </a:outerShdw>
              </a:effectLst>
            </a:endParaRPr>
          </a:p>
        </p:txBody>
      </p:sp>
      <p:sp>
        <p:nvSpPr>
          <p:cNvPr id="2" name="Datumsplatzhalter 1"/>
          <p:cNvSpPr>
            <a:spLocks noGrp="1"/>
          </p:cNvSpPr>
          <p:nvPr>
            <p:ph type="dt" sz="half" idx="10"/>
          </p:nvPr>
        </p:nvSpPr>
        <p:spPr/>
        <p:txBody>
          <a:bodyPr/>
          <a:lstStyle/>
          <a:p>
            <a:r>
              <a:rPr lang="de-DE"/>
              <a:t>Lahr, 08.12.2022</a:t>
            </a:r>
          </a:p>
        </p:txBody>
      </p:sp>
      <p:sp>
        <p:nvSpPr>
          <p:cNvPr id="3" name="Fußzeilenplatzhalter 2"/>
          <p:cNvSpPr>
            <a:spLocks noGrp="1"/>
          </p:cNvSpPr>
          <p:nvPr>
            <p:ph type="ftr" sz="quarter" idx="11"/>
          </p:nvPr>
        </p:nvSpPr>
        <p:spPr/>
        <p:txBody>
          <a:bodyPr/>
          <a:lstStyle/>
          <a:p>
            <a:r>
              <a:rPr lang="de-DE" dirty="0"/>
              <a:t>bnNETZE GmbH</a:t>
            </a:r>
          </a:p>
        </p:txBody>
      </p:sp>
      <p:sp>
        <p:nvSpPr>
          <p:cNvPr id="4" name="Foliennummernplatzhalter 3"/>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26127155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elfolie_FR">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1039953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48"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26" name="Grafik 25"/>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0" y="-2386"/>
            <a:ext cx="12191471" cy="6860386"/>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37059128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elfolie_Dreisam">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673510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72"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11" name="Grafik 10"/>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20769092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elfolie_Umspannwerk">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798572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596"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2" name="Grafik 1"/>
          <p:cNvPicPr>
            <a:picLocks noChangeAspect="1"/>
          </p:cNvPicPr>
          <p:nvPr userDrawn="1"/>
        </p:nvPicPr>
        <p:blipFill rotWithShape="1">
          <a:blip r:embed="rId7" cstate="print">
            <a:extLst>
              <a:ext uri="{28A0092B-C50C-407E-A947-70E740481C1C}">
                <a14:useLocalDpi xmlns:a14="http://schemas.microsoft.com/office/drawing/2010/main"/>
              </a:ext>
            </a:extLst>
          </a:blip>
          <a:srcRect t="-1"/>
          <a:stretch/>
        </p:blipFill>
        <p:spPr>
          <a:xfrm>
            <a:off x="1" y="-14869"/>
            <a:ext cx="12191999" cy="6887870"/>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31940431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elfolie_Schwarzwald">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35029333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20"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4" name="Grafik 3"/>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 y="-10633"/>
            <a:ext cx="12192001" cy="6868633"/>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1348451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elfolie_Skyline">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070683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44"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49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10" name="Grafik 9"/>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6845" y="4489473"/>
            <a:ext cx="12175155" cy="1746735"/>
          </a:xfrm>
          <a:prstGeom prst="rect">
            <a:avLst/>
          </a:prstGeom>
        </p:spPr>
      </p:pic>
      <p:sp>
        <p:nvSpPr>
          <p:cNvPr id="12" name="Titel 1"/>
          <p:cNvSpPr>
            <a:spLocks noGrp="1"/>
          </p:cNvSpPr>
          <p:nvPr>
            <p:ph type="ctrTitle" hasCustomPrompt="1"/>
          </p:nvPr>
        </p:nvSpPr>
        <p:spPr>
          <a:xfrm>
            <a:off x="805542" y="1703757"/>
            <a:ext cx="9278257" cy="799890"/>
          </a:xfrm>
        </p:spPr>
        <p:txBody>
          <a:bodyPr anchor="ctr">
            <a:normAutofit/>
          </a:bodyPr>
          <a:lstStyle>
            <a:lvl1pPr algn="l">
              <a:lnSpc>
                <a:spcPts val="4900"/>
              </a:lnSpc>
              <a:defRPr sz="4000" b="1" baseline="0">
                <a:solidFill>
                  <a:srgbClr val="404040"/>
                </a:solidFill>
                <a:latin typeface="Thesans Badenova" panose="020B0503040302060204" pitchFamily="34" charset="0"/>
              </a:defRPr>
            </a:lvl1pPr>
          </a:lstStyle>
          <a:p>
            <a:r>
              <a:rPr lang="de-DE" dirty="0"/>
              <a:t>TITEL DER PRÄSENTATION</a:t>
            </a:r>
          </a:p>
        </p:txBody>
      </p:sp>
      <p:sp>
        <p:nvSpPr>
          <p:cNvPr id="13" name="Untertitel 2"/>
          <p:cNvSpPr>
            <a:spLocks noGrp="1"/>
          </p:cNvSpPr>
          <p:nvPr>
            <p:ph type="subTitle" idx="1" hasCustomPrompt="1"/>
          </p:nvPr>
        </p:nvSpPr>
        <p:spPr>
          <a:xfrm>
            <a:off x="805542" y="2857139"/>
            <a:ext cx="6206400" cy="648000"/>
          </a:xfrm>
          <a:prstGeom prst="rect">
            <a:avLst/>
          </a:prstGeom>
          <a:noFill/>
          <a:ln>
            <a:noFill/>
          </a:ln>
        </p:spPr>
        <p:txBody>
          <a:bodyPr vert="horz" lIns="91440" tIns="45720" rIns="91440" bIns="45720" rtlCol="0">
            <a:normAutofit/>
          </a:bodyPr>
          <a:lstStyle>
            <a:lvl1pPr marL="514350" indent="-514350">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17" name="Textplatzhalter 8"/>
          <p:cNvSpPr>
            <a:spLocks noGrp="1"/>
          </p:cNvSpPr>
          <p:nvPr>
            <p:ph type="body" sz="quarter" idx="13" hasCustomPrompt="1"/>
          </p:nvPr>
        </p:nvSpPr>
        <p:spPr>
          <a:xfrm>
            <a:off x="805542" y="3501844"/>
            <a:ext cx="6206400" cy="648000"/>
          </a:xfrm>
          <a:prstGeom prst="rect">
            <a:avLst/>
          </a:prstGeom>
          <a:noFill/>
          <a:ln>
            <a:noFill/>
          </a:ln>
        </p:spPr>
        <p:txBody>
          <a:bodyPr vert="horz" lIns="91440" tIns="45720" rIns="91440" bIns="45720" rtlCol="0" anchor="ctr" anchorCtr="0">
            <a:normAutofit/>
          </a:bodyPr>
          <a:lstStyle>
            <a:lvl1pPr>
              <a:buFontTx/>
              <a:buNone/>
              <a:defRPr lang="de-DE" sz="2600" b="1" dirty="0">
                <a:solidFill>
                  <a:srgbClr val="404040"/>
                </a:solidFill>
              </a:defRPr>
            </a:lvl1pPr>
          </a:lstStyle>
          <a:p>
            <a:pPr marL="0" lvl="0" indent="0">
              <a:lnSpc>
                <a:spcPct val="130000"/>
              </a:lnSpc>
              <a:buFontTx/>
              <a:buNone/>
            </a:pPr>
            <a:r>
              <a:rPr lang="de-DE" dirty="0"/>
              <a:t>Abteilung</a:t>
            </a:r>
          </a:p>
        </p:txBody>
      </p:sp>
      <p:pic>
        <p:nvPicPr>
          <p:cNvPr id="11" name="Grafik 10"/>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9627966" y="-21265"/>
            <a:ext cx="1928017" cy="999460"/>
          </a:xfrm>
          <a:prstGeom prst="rect">
            <a:avLst/>
          </a:prstGeom>
        </p:spPr>
      </p:pic>
    </p:spTree>
    <p:extLst>
      <p:ext uri="{BB962C8B-B14F-4D97-AF65-F5344CB8AC3E}">
        <p14:creationId xmlns:p14="http://schemas.microsoft.com/office/powerpoint/2010/main" val="946174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Überschrift_Inhalt">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userDrawn="1">
            <p:custDataLst>
              <p:tags r:id="rId2"/>
            </p:custDataLst>
            <p:extLst>
              <p:ext uri="{D42A27DB-BD31-4B8C-83A1-F6EECF244321}">
                <p14:modId xmlns:p14="http://schemas.microsoft.com/office/powerpoint/2010/main" val="3869190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2" name="think-cell Folie" r:id="rId5" imgW="235" imgH="235" progId="TCLayout.ActiveDocument.1">
                  <p:embed/>
                </p:oleObj>
              </mc:Choice>
              <mc:Fallback>
                <p:oleObj name="think-cell Folie" r:id="rId5" imgW="235" imgH="235" progId="TCLayout.ActiveDocument.1">
                  <p:embed/>
                  <p:pic>
                    <p:nvPicPr>
                      <p:cNvPr id="12" name="Objekt 1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hteck 10"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7" name="Textplatzhalter 6"/>
          <p:cNvSpPr>
            <a:spLocks noGrp="1"/>
          </p:cNvSpPr>
          <p:nvPr>
            <p:ph type="body" sz="quarter" idx="14" hasCustomPrompt="1"/>
          </p:nvPr>
        </p:nvSpPr>
        <p:spPr>
          <a:xfrm>
            <a:off x="835152" y="1476058"/>
            <a:ext cx="10515599" cy="485728"/>
          </a:xfrm>
          <a:prstGeom prst="rect">
            <a:avLst/>
          </a:prstGeom>
        </p:spPr>
        <p:txBody>
          <a:bodyPr>
            <a:normAutofit/>
          </a:bodyPr>
          <a:lstStyle>
            <a:lvl1pPr marL="0" indent="0">
              <a:buNone/>
              <a:defRPr sz="2000" b="1">
                <a:solidFill>
                  <a:srgbClr val="404040"/>
                </a:solidFill>
              </a:defRPr>
            </a:lvl1pPr>
          </a:lstStyle>
          <a:p>
            <a:pPr lvl="0"/>
            <a:r>
              <a:rPr lang="de-DE" dirty="0"/>
              <a:t>Unterkapitel</a:t>
            </a:r>
          </a:p>
        </p:txBody>
      </p:sp>
      <p:sp>
        <p:nvSpPr>
          <p:cNvPr id="14" name="Inhaltsplatzhalter 13"/>
          <p:cNvSpPr>
            <a:spLocks noGrp="1"/>
          </p:cNvSpPr>
          <p:nvPr>
            <p:ph sz="quarter" idx="15"/>
          </p:nvPr>
        </p:nvSpPr>
        <p:spPr>
          <a:xfrm>
            <a:off x="835152" y="2203168"/>
            <a:ext cx="10515600" cy="3803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9840364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126578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3668"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739635"/>
            <a:ext cx="10515600" cy="792083"/>
          </a:xfrm>
          <a:prstGeom prst="rect">
            <a:avLst/>
          </a:prstGeom>
          <a:solidFill>
            <a:srgbClr val="E6E6E6"/>
          </a:solidFill>
        </p:spPr>
        <p:txBody>
          <a:bodyPr vert="horz" lIns="91440" tIns="45720" rIns="91440" bIns="45720" rtlCol="0" anchor="ctr">
            <a:normAutofit/>
          </a:bodyPr>
          <a:lstStyle>
            <a:lvl1pPr marL="457200" indent="-457200">
              <a:buFontTx/>
              <a:buNone/>
              <a:defRPr lang="de-DE" sz="22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810387"/>
            <a:ext cx="10515600" cy="791716"/>
          </a:xfrm>
          <a:prstGeom prst="rect">
            <a:avLst/>
          </a:prstGeom>
          <a:noFill/>
        </p:spPr>
        <p:txBody>
          <a:bodyPr vert="horz" lIns="91440" tIns="45720" rIns="91440" bIns="45720" rtlCol="0" anchor="ctr">
            <a:normAutofit/>
          </a:bodyPr>
          <a:lstStyle>
            <a:lvl1pPr>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1" y="3880774"/>
            <a:ext cx="10515787" cy="792083"/>
          </a:xfrm>
          <a:prstGeom prst="rect">
            <a:avLst/>
          </a:prstGeom>
          <a:noFill/>
        </p:spPr>
        <p:txBody>
          <a:bodyPr vert="horz" lIns="91440" tIns="45720" rIns="91440" bIns="45720" rtlCol="0" anchor="ctr">
            <a:normAutofit/>
          </a:bodyPr>
          <a:lstStyle>
            <a:lvl1pPr>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3</a:t>
            </a:r>
          </a:p>
        </p:txBody>
      </p:sp>
      <p:sp>
        <p:nvSpPr>
          <p:cNvPr id="31" name="Textplatzhalter 25"/>
          <p:cNvSpPr>
            <a:spLocks noGrp="1"/>
          </p:cNvSpPr>
          <p:nvPr>
            <p:ph type="body" sz="quarter" idx="17" hasCustomPrompt="1"/>
          </p:nvPr>
        </p:nvSpPr>
        <p:spPr>
          <a:xfrm>
            <a:off x="838200" y="4951525"/>
            <a:ext cx="10515788" cy="791716"/>
          </a:xfrm>
          <a:prstGeom prst="rect">
            <a:avLst/>
          </a:prstGeom>
          <a:noFill/>
        </p:spPr>
        <p:txBody>
          <a:bodyPr vert="horz" lIns="91440" tIns="45720" rIns="91440" bIns="45720" rtlCol="0" anchor="ctr">
            <a:normAutofit/>
          </a:bodyPr>
          <a:lstStyle>
            <a:lvl1pPr marL="457200" indent="-457200">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4</a:t>
            </a:r>
          </a:p>
        </p:txBody>
      </p:sp>
    </p:spTree>
    <p:extLst>
      <p:ext uri="{BB962C8B-B14F-4D97-AF65-F5344CB8AC3E}">
        <p14:creationId xmlns:p14="http://schemas.microsoft.com/office/powerpoint/2010/main" val="20085977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genda_5">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156850441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4692"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a:xfrm>
            <a:off x="838200" y="-1703"/>
            <a:ext cx="8623635" cy="990000"/>
          </a:xfrm>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701641"/>
            <a:ext cx="10515412" cy="648000"/>
          </a:xfrm>
          <a:prstGeom prst="rect">
            <a:avLst/>
          </a:prstGeom>
          <a:solidFill>
            <a:srgbClr val="E6E6E6"/>
          </a:solidFill>
        </p:spPr>
        <p:txBody>
          <a:bodyPr vert="horz" lIns="91440" tIns="45720" rIns="91440" bIns="45720" rtlCol="0" anchor="ctr">
            <a:normAutofit/>
          </a:bodyPr>
          <a:lstStyle>
            <a:lvl1pPr>
              <a:buFontTx/>
              <a:buNone/>
              <a:defRPr lang="de-DE" sz="22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559690"/>
            <a:ext cx="10515412" cy="6477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0" y="3417438"/>
            <a:ext cx="10515599" cy="6480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4275487"/>
            <a:ext cx="10515412" cy="6480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5133535"/>
            <a:ext cx="10515600" cy="6477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Tree>
    <p:extLst>
      <p:ext uri="{BB962C8B-B14F-4D97-AF65-F5344CB8AC3E}">
        <p14:creationId xmlns:p14="http://schemas.microsoft.com/office/powerpoint/2010/main" val="8347790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genda_6">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328965896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5716"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a:xfrm>
            <a:off x="838200" y="6494579"/>
            <a:ext cx="2743200" cy="365125"/>
          </a:xfrm>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653206"/>
            <a:ext cx="10515413" cy="576330"/>
          </a:xfrm>
          <a:prstGeom prst="rect">
            <a:avLst/>
          </a:prstGeom>
          <a:solidFill>
            <a:srgbClr val="E6E6E6"/>
          </a:solidFill>
        </p:spPr>
        <p:txBody>
          <a:bodyPr vert="horz" lIns="91440" tIns="45720" rIns="91440" bIns="45720" rtlCol="0" anchor="ctr">
            <a:normAutofit/>
          </a:bodyPr>
          <a:lstStyle>
            <a:lvl1pPr>
              <a:buFontTx/>
              <a:buNone/>
              <a:defRPr lang="de-DE" sz="20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373392"/>
            <a:ext cx="10515413" cy="576064"/>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1" y="3093312"/>
            <a:ext cx="10515600" cy="576330"/>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3813498"/>
            <a:ext cx="10515413" cy="576330"/>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4533684"/>
            <a:ext cx="10515601" cy="576064"/>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
        <p:nvSpPr>
          <p:cNvPr id="13" name="Textplatzhalter 25"/>
          <p:cNvSpPr>
            <a:spLocks noGrp="1"/>
          </p:cNvSpPr>
          <p:nvPr>
            <p:ph type="body" sz="quarter" idx="18" hasCustomPrompt="1"/>
          </p:nvPr>
        </p:nvSpPr>
        <p:spPr>
          <a:xfrm>
            <a:off x="838200" y="5253606"/>
            <a:ext cx="10515601" cy="576064"/>
          </a:xfrm>
          <a:prstGeom prst="rect">
            <a:avLst/>
          </a:prstGeom>
          <a:noFill/>
        </p:spPr>
        <p:txBody>
          <a:bodyPr vert="horz" lIns="91440" tIns="45720" rIns="91440" bIns="45720" rtlCol="0" anchor="ctr">
            <a:normAutofit/>
          </a:bodyPr>
          <a:lstStyle>
            <a:lvl1pPr marL="228600" indent="-228600">
              <a:buFontTx/>
              <a:buNone/>
              <a:defRPr lang="de-DE" sz="2000" b="1" baseline="0" dirty="0" smtClean="0">
                <a:solidFill>
                  <a:srgbClr val="404040"/>
                </a:solidFill>
                <a:latin typeface="Thesans Badenova" panose="020B0503040302060204" pitchFamily="34" charset="0"/>
              </a:defRPr>
            </a:lvl1pPr>
          </a:lstStyle>
          <a:p>
            <a:pPr marL="0" lvl="0" indent="0"/>
            <a:r>
              <a:rPr lang="de-DE" dirty="0" err="1"/>
              <a:t>Agendapunkt</a:t>
            </a:r>
            <a:r>
              <a:rPr lang="de-DE" dirty="0"/>
              <a:t> 6</a:t>
            </a:r>
          </a:p>
        </p:txBody>
      </p:sp>
    </p:spTree>
    <p:extLst>
      <p:ext uri="{BB962C8B-B14F-4D97-AF65-F5344CB8AC3E}">
        <p14:creationId xmlns:p14="http://schemas.microsoft.com/office/powerpoint/2010/main" val="27761732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Agenda_7">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179759064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6740"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a:xfrm>
            <a:off x="838200" y="6494579"/>
            <a:ext cx="2743200" cy="365125"/>
          </a:xfrm>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613010"/>
            <a:ext cx="10515600" cy="504290"/>
          </a:xfrm>
          <a:prstGeom prst="rect">
            <a:avLst/>
          </a:prstGeom>
          <a:solidFill>
            <a:srgbClr val="E6E6E6"/>
          </a:solidFill>
        </p:spPr>
        <p:txBody>
          <a:bodyPr vert="horz" lIns="91440" tIns="45720" rIns="91440" bIns="45720" rtlCol="0" anchor="ctr">
            <a:normAutofit/>
          </a:bodyPr>
          <a:lstStyle>
            <a:lvl1pPr>
              <a:buFontTx/>
              <a:buNone/>
              <a:defRPr lang="de-DE" sz="18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238594"/>
            <a:ext cx="10515600"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0" y="2863944"/>
            <a:ext cx="10515787" cy="504290"/>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3489528"/>
            <a:ext cx="10515600" cy="504290"/>
          </a:xfrm>
          <a:prstGeom prst="rect">
            <a:avLst/>
          </a:prstGeom>
          <a:noFill/>
        </p:spPr>
        <p:txBody>
          <a:bodyPr vert="horz" lIns="91440" tIns="45720" rIns="91440" bIns="45720" rtlCol="0" anchor="ctr">
            <a:normAutofit/>
          </a:bodyPr>
          <a:lstStyle>
            <a:lvl1pPr marL="342900" indent="-342900">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4115112"/>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
        <p:nvSpPr>
          <p:cNvPr id="13" name="Textplatzhalter 25"/>
          <p:cNvSpPr>
            <a:spLocks noGrp="1"/>
          </p:cNvSpPr>
          <p:nvPr>
            <p:ph type="body" sz="quarter" idx="18" hasCustomPrompt="1"/>
          </p:nvPr>
        </p:nvSpPr>
        <p:spPr>
          <a:xfrm>
            <a:off x="838200" y="4740462"/>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6</a:t>
            </a:r>
          </a:p>
        </p:txBody>
      </p:sp>
      <p:sp>
        <p:nvSpPr>
          <p:cNvPr id="15" name="Textplatzhalter 25"/>
          <p:cNvSpPr>
            <a:spLocks noGrp="1"/>
          </p:cNvSpPr>
          <p:nvPr>
            <p:ph type="body" sz="quarter" idx="19" hasCustomPrompt="1"/>
          </p:nvPr>
        </p:nvSpPr>
        <p:spPr>
          <a:xfrm>
            <a:off x="838200" y="5365810"/>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7</a:t>
            </a:r>
          </a:p>
        </p:txBody>
      </p:sp>
    </p:spTree>
    <p:extLst>
      <p:ext uri="{BB962C8B-B14F-4D97-AF65-F5344CB8AC3E}">
        <p14:creationId xmlns:p14="http://schemas.microsoft.com/office/powerpoint/2010/main" val="22298397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28556851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64"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lvl1pPr>
              <a:defRPr/>
            </a:lvl1p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p:txBody>
          <a:bodyPr/>
          <a:lstStyle/>
          <a:p>
            <a:fld id="{31D8CB4B-F9FC-406F-954B-1E9247735FAA}" type="slidenum">
              <a:rPr lang="de-DE" smtClean="0"/>
              <a:t>‹Nr.›</a:t>
            </a:fld>
            <a:endParaRPr lang="de-DE"/>
          </a:p>
        </p:txBody>
      </p:sp>
      <p:sp>
        <p:nvSpPr>
          <p:cNvPr id="14" name="Inhaltsplatzhalter 13"/>
          <p:cNvSpPr>
            <a:spLocks noGrp="1"/>
          </p:cNvSpPr>
          <p:nvPr>
            <p:ph sz="quarter" idx="13"/>
          </p:nvPr>
        </p:nvSpPr>
        <p:spPr>
          <a:xfrm>
            <a:off x="838200" y="1355854"/>
            <a:ext cx="10515600" cy="47736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779525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Überschrift_Inhalt">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userDrawn="1">
            <p:custDataLst>
              <p:tags r:id="rId2"/>
            </p:custDataLst>
            <p:extLst>
              <p:ext uri="{D42A27DB-BD31-4B8C-83A1-F6EECF244321}">
                <p14:modId xmlns:p14="http://schemas.microsoft.com/office/powerpoint/2010/main" val="1605011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788" name="think-cell Folie" r:id="rId5" imgW="235" imgH="235" progId="TCLayout.ActiveDocument.1">
                  <p:embed/>
                </p:oleObj>
              </mc:Choice>
              <mc:Fallback>
                <p:oleObj name="think-cell Folie" r:id="rId5" imgW="235" imgH="235" progId="TCLayout.ActiveDocument.1">
                  <p:embed/>
                  <p:pic>
                    <p:nvPicPr>
                      <p:cNvPr id="12" name="Objekt 1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hteck 10"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7" name="Textplatzhalter 6"/>
          <p:cNvSpPr>
            <a:spLocks noGrp="1"/>
          </p:cNvSpPr>
          <p:nvPr>
            <p:ph type="body" sz="quarter" idx="14" hasCustomPrompt="1"/>
          </p:nvPr>
        </p:nvSpPr>
        <p:spPr>
          <a:xfrm>
            <a:off x="835152" y="1476058"/>
            <a:ext cx="10515599" cy="485728"/>
          </a:xfrm>
          <a:prstGeom prst="rect">
            <a:avLst/>
          </a:prstGeom>
        </p:spPr>
        <p:txBody>
          <a:bodyPr>
            <a:normAutofit/>
          </a:bodyPr>
          <a:lstStyle>
            <a:lvl1pPr marL="0" indent="0">
              <a:buNone/>
              <a:defRPr sz="2000" b="1">
                <a:solidFill>
                  <a:srgbClr val="404040"/>
                </a:solidFill>
              </a:defRPr>
            </a:lvl1pPr>
          </a:lstStyle>
          <a:p>
            <a:pPr lvl="0"/>
            <a:r>
              <a:rPr lang="de-DE" dirty="0"/>
              <a:t>Unterkapitel</a:t>
            </a:r>
          </a:p>
        </p:txBody>
      </p:sp>
      <p:sp>
        <p:nvSpPr>
          <p:cNvPr id="14" name="Inhaltsplatzhalter 13"/>
          <p:cNvSpPr>
            <a:spLocks noGrp="1"/>
          </p:cNvSpPr>
          <p:nvPr>
            <p:ph sz="quarter" idx="15"/>
          </p:nvPr>
        </p:nvSpPr>
        <p:spPr>
          <a:xfrm>
            <a:off x="835152" y="2203168"/>
            <a:ext cx="10515600" cy="3803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3034121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Inhalt_Pfeile">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userDrawn="1">
            <p:custDataLst>
              <p:tags r:id="rId2"/>
            </p:custDataLst>
            <p:extLst>
              <p:ext uri="{D42A27DB-BD31-4B8C-83A1-F6EECF244321}">
                <p14:modId xmlns:p14="http://schemas.microsoft.com/office/powerpoint/2010/main" val="1176270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12" name="think-cell Folie" r:id="rId5" imgW="235" imgH="235" progId="TCLayout.ActiveDocument.1">
                  <p:embed/>
                </p:oleObj>
              </mc:Choice>
              <mc:Fallback>
                <p:oleObj name="think-cell Folie" r:id="rId5" imgW="235" imgH="235"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Rechteck 1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5" name="Textplatzhalter 14"/>
          <p:cNvSpPr>
            <a:spLocks noGrp="1"/>
          </p:cNvSpPr>
          <p:nvPr>
            <p:ph type="body" sz="quarter" idx="25"/>
          </p:nvPr>
        </p:nvSpPr>
        <p:spPr>
          <a:xfrm>
            <a:off x="838200" y="1522211"/>
            <a:ext cx="10515600" cy="821638"/>
          </a:xfrm>
        </p:spPr>
        <p:txBody>
          <a:body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6" name="object 6"/>
          <p:cNvSpPr/>
          <p:nvPr userDrawn="1"/>
        </p:nvSpPr>
        <p:spPr>
          <a:xfrm>
            <a:off x="1596991" y="2889042"/>
            <a:ext cx="3172460" cy="1117776"/>
          </a:xfrm>
          <a:custGeom>
            <a:avLst/>
            <a:gdLst/>
            <a:ahLst/>
            <a:cxnLst/>
            <a:rect l="l" t="t" r="r" b="b"/>
            <a:pathLst>
              <a:path w="3172460" h="1125220">
                <a:moveTo>
                  <a:pt x="2614587" y="0"/>
                </a:moveTo>
                <a:lnTo>
                  <a:pt x="8953" y="0"/>
                </a:lnTo>
                <a:lnTo>
                  <a:pt x="566813" y="557860"/>
                </a:lnTo>
                <a:lnTo>
                  <a:pt x="0" y="1124673"/>
                </a:lnTo>
                <a:lnTo>
                  <a:pt x="2605646"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nchor="ctr"/>
          <a:lstStyle/>
          <a:p>
            <a:endParaRPr sz="1579" dirty="0"/>
          </a:p>
        </p:txBody>
      </p:sp>
      <p:sp>
        <p:nvSpPr>
          <p:cNvPr id="7" name="object 7"/>
          <p:cNvSpPr/>
          <p:nvPr userDrawn="1"/>
        </p:nvSpPr>
        <p:spPr>
          <a:xfrm>
            <a:off x="4521992" y="2881598"/>
            <a:ext cx="3172460" cy="1125220"/>
          </a:xfrm>
          <a:custGeom>
            <a:avLst/>
            <a:gdLst/>
            <a:ahLst/>
            <a:cxnLst/>
            <a:rect l="l" t="t" r="r" b="b"/>
            <a:pathLst>
              <a:path w="3172459" h="1125220">
                <a:moveTo>
                  <a:pt x="2614587" y="0"/>
                </a:moveTo>
                <a:lnTo>
                  <a:pt x="8953" y="0"/>
                </a:lnTo>
                <a:lnTo>
                  <a:pt x="566813" y="557860"/>
                </a:lnTo>
                <a:lnTo>
                  <a:pt x="0" y="1124673"/>
                </a:lnTo>
                <a:lnTo>
                  <a:pt x="2605646"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lstStyle/>
          <a:p>
            <a:endParaRPr sz="1579"/>
          </a:p>
        </p:txBody>
      </p:sp>
      <p:sp>
        <p:nvSpPr>
          <p:cNvPr id="8" name="object 8"/>
          <p:cNvSpPr/>
          <p:nvPr userDrawn="1"/>
        </p:nvSpPr>
        <p:spPr>
          <a:xfrm>
            <a:off x="7446991" y="2881598"/>
            <a:ext cx="3172460" cy="1125220"/>
          </a:xfrm>
          <a:custGeom>
            <a:avLst/>
            <a:gdLst/>
            <a:ahLst/>
            <a:cxnLst/>
            <a:rect l="l" t="t" r="r" b="b"/>
            <a:pathLst>
              <a:path w="3172459" h="1125220">
                <a:moveTo>
                  <a:pt x="2614587" y="0"/>
                </a:moveTo>
                <a:lnTo>
                  <a:pt x="8953" y="0"/>
                </a:lnTo>
                <a:lnTo>
                  <a:pt x="566813" y="557860"/>
                </a:lnTo>
                <a:lnTo>
                  <a:pt x="0" y="1124673"/>
                </a:lnTo>
                <a:lnTo>
                  <a:pt x="2605633"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lstStyle/>
          <a:p>
            <a:endParaRPr sz="1579"/>
          </a:p>
        </p:txBody>
      </p:sp>
      <p:sp>
        <p:nvSpPr>
          <p:cNvPr id="10" name="Textplatzhalter 6"/>
          <p:cNvSpPr>
            <a:spLocks noGrp="1"/>
          </p:cNvSpPr>
          <p:nvPr>
            <p:ph type="body" sz="quarter" idx="14" hasCustomPrompt="1"/>
          </p:nvPr>
        </p:nvSpPr>
        <p:spPr>
          <a:xfrm>
            <a:off x="2229616"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2" name="Textplatzhalter 6"/>
          <p:cNvSpPr>
            <a:spLocks noGrp="1"/>
          </p:cNvSpPr>
          <p:nvPr>
            <p:ph type="body" sz="quarter" idx="23" hasCustomPrompt="1"/>
          </p:nvPr>
        </p:nvSpPr>
        <p:spPr>
          <a:xfrm>
            <a:off x="5154615"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3" name="Textplatzhalter 6"/>
          <p:cNvSpPr>
            <a:spLocks noGrp="1"/>
          </p:cNvSpPr>
          <p:nvPr>
            <p:ph type="body" sz="quarter" idx="24" hasCustomPrompt="1"/>
          </p:nvPr>
        </p:nvSpPr>
        <p:spPr>
          <a:xfrm>
            <a:off x="8101099"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8" name="Textplatzhalter 14"/>
          <p:cNvSpPr>
            <a:spLocks noGrp="1"/>
          </p:cNvSpPr>
          <p:nvPr>
            <p:ph type="body" sz="quarter" idx="26"/>
          </p:nvPr>
        </p:nvSpPr>
        <p:spPr>
          <a:xfrm>
            <a:off x="1663292" y="4544568"/>
            <a:ext cx="9022461" cy="1416518"/>
          </a:xfrm>
        </p:spPr>
        <p:txBody>
          <a:bodyPr/>
          <a:lstStyle/>
          <a:p>
            <a:pPr lvl="0"/>
            <a:r>
              <a:rPr lang="de-DE"/>
              <a:t>Textmasterformat bearbeiten</a:t>
            </a:r>
          </a:p>
          <a:p>
            <a:pPr lvl="1"/>
            <a:r>
              <a:rPr lang="de-DE"/>
              <a:t>Zweite Ebene</a:t>
            </a:r>
          </a:p>
        </p:txBody>
      </p:sp>
    </p:spTree>
    <p:extLst>
      <p:ext uri="{BB962C8B-B14F-4D97-AF65-F5344CB8AC3E}">
        <p14:creationId xmlns:p14="http://schemas.microsoft.com/office/powerpoint/2010/main" val="16354273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Inhalt_Grafik">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1166969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36"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1" name="Inhaltsplatzhalter 10"/>
          <p:cNvSpPr>
            <a:spLocks noGrp="1"/>
          </p:cNvSpPr>
          <p:nvPr>
            <p:ph sz="quarter" idx="16"/>
          </p:nvPr>
        </p:nvSpPr>
        <p:spPr>
          <a:xfrm>
            <a:off x="7480300" y="1850231"/>
            <a:ext cx="3873500" cy="3781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9" name="Inhaltsplatzhalter 8"/>
          <p:cNvSpPr>
            <a:spLocks noGrp="1"/>
          </p:cNvSpPr>
          <p:nvPr>
            <p:ph sz="quarter" idx="15"/>
          </p:nvPr>
        </p:nvSpPr>
        <p:spPr>
          <a:xfrm>
            <a:off x="838200" y="1397494"/>
            <a:ext cx="5754687" cy="46878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049623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Grafik_Inhalt">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1843794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60"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1" name="Inhaltsplatzhalter 10"/>
          <p:cNvSpPr>
            <a:spLocks noGrp="1"/>
          </p:cNvSpPr>
          <p:nvPr>
            <p:ph sz="quarter" idx="16"/>
          </p:nvPr>
        </p:nvSpPr>
        <p:spPr>
          <a:xfrm>
            <a:off x="838200" y="1850231"/>
            <a:ext cx="3873500" cy="3781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9" name="Inhaltsplatzhalter 8"/>
          <p:cNvSpPr>
            <a:spLocks noGrp="1"/>
          </p:cNvSpPr>
          <p:nvPr>
            <p:ph sz="quarter" idx="15"/>
          </p:nvPr>
        </p:nvSpPr>
        <p:spPr>
          <a:xfrm>
            <a:off x="5599113" y="1396999"/>
            <a:ext cx="5754687" cy="46878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604424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nhalt_2">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33646406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84"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3" name="Inhaltsplatzhalter 10"/>
          <p:cNvSpPr>
            <a:spLocks noGrp="1"/>
          </p:cNvSpPr>
          <p:nvPr>
            <p:ph sz="quarter" idx="30"/>
          </p:nvPr>
        </p:nvSpPr>
        <p:spPr>
          <a:xfrm>
            <a:off x="6280945" y="1395639"/>
            <a:ext cx="5072855" cy="469159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838200" y="1395639"/>
            <a:ext cx="5071269" cy="4691597"/>
          </a:xfrm>
        </p:spPr>
        <p:txBody>
          <a:bodyPr>
            <a:normAutofit/>
          </a:bodyPr>
          <a:lstStyle>
            <a:lvl1pPr>
              <a:defRPr sz="1400"/>
            </a:lvl1pPr>
            <a:lvl2pPr>
              <a:defRPr sz="140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1284766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_Pfeile">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userDrawn="1">
            <p:custDataLst>
              <p:tags r:id="rId2"/>
            </p:custDataLst>
            <p:extLst>
              <p:ext uri="{D42A27DB-BD31-4B8C-83A1-F6EECF244321}">
                <p14:modId xmlns:p14="http://schemas.microsoft.com/office/powerpoint/2010/main" val="587911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6" name="think-cell Folie" r:id="rId5" imgW="235" imgH="235" progId="TCLayout.ActiveDocument.1">
                  <p:embed/>
                </p:oleObj>
              </mc:Choice>
              <mc:Fallback>
                <p:oleObj name="think-cell Folie" r:id="rId5" imgW="235" imgH="235"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Rechteck 1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5" name="Textplatzhalter 14"/>
          <p:cNvSpPr>
            <a:spLocks noGrp="1"/>
          </p:cNvSpPr>
          <p:nvPr>
            <p:ph type="body" sz="quarter" idx="25"/>
          </p:nvPr>
        </p:nvSpPr>
        <p:spPr>
          <a:xfrm>
            <a:off x="838200" y="1522211"/>
            <a:ext cx="10515600" cy="821638"/>
          </a:xfrm>
        </p:spPr>
        <p:txBody>
          <a:body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6" name="object 6"/>
          <p:cNvSpPr/>
          <p:nvPr userDrawn="1"/>
        </p:nvSpPr>
        <p:spPr>
          <a:xfrm>
            <a:off x="1596991" y="2889042"/>
            <a:ext cx="3172460" cy="1117776"/>
          </a:xfrm>
          <a:custGeom>
            <a:avLst/>
            <a:gdLst/>
            <a:ahLst/>
            <a:cxnLst/>
            <a:rect l="l" t="t" r="r" b="b"/>
            <a:pathLst>
              <a:path w="3172460" h="1125220">
                <a:moveTo>
                  <a:pt x="2614587" y="0"/>
                </a:moveTo>
                <a:lnTo>
                  <a:pt x="8953" y="0"/>
                </a:lnTo>
                <a:lnTo>
                  <a:pt x="566813" y="557860"/>
                </a:lnTo>
                <a:lnTo>
                  <a:pt x="0" y="1124673"/>
                </a:lnTo>
                <a:lnTo>
                  <a:pt x="2605646"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nchor="ctr"/>
          <a:lstStyle/>
          <a:p>
            <a:endParaRPr sz="1579" dirty="0"/>
          </a:p>
        </p:txBody>
      </p:sp>
      <p:sp>
        <p:nvSpPr>
          <p:cNvPr id="7" name="object 7"/>
          <p:cNvSpPr/>
          <p:nvPr userDrawn="1"/>
        </p:nvSpPr>
        <p:spPr>
          <a:xfrm>
            <a:off x="4521992" y="2881598"/>
            <a:ext cx="3172460" cy="1125220"/>
          </a:xfrm>
          <a:custGeom>
            <a:avLst/>
            <a:gdLst/>
            <a:ahLst/>
            <a:cxnLst/>
            <a:rect l="l" t="t" r="r" b="b"/>
            <a:pathLst>
              <a:path w="3172459" h="1125220">
                <a:moveTo>
                  <a:pt x="2614587" y="0"/>
                </a:moveTo>
                <a:lnTo>
                  <a:pt x="8953" y="0"/>
                </a:lnTo>
                <a:lnTo>
                  <a:pt x="566813" y="557860"/>
                </a:lnTo>
                <a:lnTo>
                  <a:pt x="0" y="1124673"/>
                </a:lnTo>
                <a:lnTo>
                  <a:pt x="2605646"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lstStyle/>
          <a:p>
            <a:endParaRPr sz="1579"/>
          </a:p>
        </p:txBody>
      </p:sp>
      <p:sp>
        <p:nvSpPr>
          <p:cNvPr id="8" name="object 8"/>
          <p:cNvSpPr/>
          <p:nvPr userDrawn="1"/>
        </p:nvSpPr>
        <p:spPr>
          <a:xfrm>
            <a:off x="7446991" y="2881598"/>
            <a:ext cx="3172460" cy="1125220"/>
          </a:xfrm>
          <a:custGeom>
            <a:avLst/>
            <a:gdLst/>
            <a:ahLst/>
            <a:cxnLst/>
            <a:rect l="l" t="t" r="r" b="b"/>
            <a:pathLst>
              <a:path w="3172459" h="1125220">
                <a:moveTo>
                  <a:pt x="2614587" y="0"/>
                </a:moveTo>
                <a:lnTo>
                  <a:pt x="8953" y="0"/>
                </a:lnTo>
                <a:lnTo>
                  <a:pt x="566813" y="557860"/>
                </a:lnTo>
                <a:lnTo>
                  <a:pt x="0" y="1124673"/>
                </a:lnTo>
                <a:lnTo>
                  <a:pt x="2605633"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lstStyle/>
          <a:p>
            <a:endParaRPr sz="1579"/>
          </a:p>
        </p:txBody>
      </p:sp>
      <p:sp>
        <p:nvSpPr>
          <p:cNvPr id="10" name="Textplatzhalter 6"/>
          <p:cNvSpPr>
            <a:spLocks noGrp="1"/>
          </p:cNvSpPr>
          <p:nvPr>
            <p:ph type="body" sz="quarter" idx="14" hasCustomPrompt="1"/>
          </p:nvPr>
        </p:nvSpPr>
        <p:spPr>
          <a:xfrm>
            <a:off x="2229616"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2" name="Textplatzhalter 6"/>
          <p:cNvSpPr>
            <a:spLocks noGrp="1"/>
          </p:cNvSpPr>
          <p:nvPr>
            <p:ph type="body" sz="quarter" idx="23" hasCustomPrompt="1"/>
          </p:nvPr>
        </p:nvSpPr>
        <p:spPr>
          <a:xfrm>
            <a:off x="5154615"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3" name="Textplatzhalter 6"/>
          <p:cNvSpPr>
            <a:spLocks noGrp="1"/>
          </p:cNvSpPr>
          <p:nvPr>
            <p:ph type="body" sz="quarter" idx="24" hasCustomPrompt="1"/>
          </p:nvPr>
        </p:nvSpPr>
        <p:spPr>
          <a:xfrm>
            <a:off x="8101099"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8" name="Textplatzhalter 14"/>
          <p:cNvSpPr>
            <a:spLocks noGrp="1"/>
          </p:cNvSpPr>
          <p:nvPr>
            <p:ph type="body" sz="quarter" idx="26"/>
          </p:nvPr>
        </p:nvSpPr>
        <p:spPr>
          <a:xfrm>
            <a:off x="1663292" y="4544568"/>
            <a:ext cx="9022461" cy="1416518"/>
          </a:xfrm>
        </p:spPr>
        <p:txBody>
          <a:bodyPr/>
          <a:lstStyle/>
          <a:p>
            <a:pPr lvl="0"/>
            <a:r>
              <a:rPr lang="de-DE"/>
              <a:t>Textmasterformat bearbeiten</a:t>
            </a:r>
          </a:p>
          <a:p>
            <a:pPr lvl="1"/>
            <a:r>
              <a:rPr lang="de-DE"/>
              <a:t>Zweite Ebene</a:t>
            </a:r>
          </a:p>
        </p:txBody>
      </p:sp>
    </p:spTree>
    <p:extLst>
      <p:ext uri="{BB962C8B-B14F-4D97-AF65-F5344CB8AC3E}">
        <p14:creationId xmlns:p14="http://schemas.microsoft.com/office/powerpoint/2010/main" val="16237296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Überschrift_Inhalt_2">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2244150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08"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838200" y="1965960"/>
            <a:ext cx="5071269" cy="412127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7" name="Textplatzhalter 6"/>
          <p:cNvSpPr>
            <a:spLocks noGrp="1"/>
          </p:cNvSpPr>
          <p:nvPr>
            <p:ph type="body" sz="quarter" idx="32"/>
          </p:nvPr>
        </p:nvSpPr>
        <p:spPr>
          <a:xfrm>
            <a:off x="838200" y="1395413"/>
            <a:ext cx="5072063"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21" name="Inhaltsplatzhalter 10"/>
          <p:cNvSpPr>
            <a:spLocks noGrp="1"/>
          </p:cNvSpPr>
          <p:nvPr>
            <p:ph sz="quarter" idx="37"/>
          </p:nvPr>
        </p:nvSpPr>
        <p:spPr>
          <a:xfrm>
            <a:off x="6280944" y="1965960"/>
            <a:ext cx="5072855" cy="412127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2" name="Textplatzhalter 6"/>
          <p:cNvSpPr>
            <a:spLocks noGrp="1"/>
          </p:cNvSpPr>
          <p:nvPr>
            <p:ph type="body" sz="quarter" idx="38"/>
          </p:nvPr>
        </p:nvSpPr>
        <p:spPr>
          <a:xfrm>
            <a:off x="6281164" y="1395413"/>
            <a:ext cx="5072636"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Tree>
    <p:extLst>
      <p:ext uri="{BB962C8B-B14F-4D97-AF65-F5344CB8AC3E}">
        <p14:creationId xmlns:p14="http://schemas.microsoft.com/office/powerpoint/2010/main" val="10393850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nhalt_4">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172679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932"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3" name="Inhaltsplatzhalter 10"/>
          <p:cNvSpPr>
            <a:spLocks noGrp="1"/>
          </p:cNvSpPr>
          <p:nvPr>
            <p:ph sz="quarter" idx="30"/>
          </p:nvPr>
        </p:nvSpPr>
        <p:spPr>
          <a:xfrm>
            <a:off x="6280945" y="139563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4" name="Inhaltsplatzhalter 10"/>
          <p:cNvSpPr>
            <a:spLocks noGrp="1"/>
          </p:cNvSpPr>
          <p:nvPr>
            <p:ph sz="quarter" idx="31"/>
          </p:nvPr>
        </p:nvSpPr>
        <p:spPr>
          <a:xfrm>
            <a:off x="6280945" y="390124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1207869" y="139563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2" name="Inhaltsplatzhalter 10"/>
          <p:cNvSpPr>
            <a:spLocks noGrp="1"/>
          </p:cNvSpPr>
          <p:nvPr>
            <p:ph sz="quarter" idx="29"/>
          </p:nvPr>
        </p:nvSpPr>
        <p:spPr>
          <a:xfrm>
            <a:off x="1207869" y="390124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22700831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Überschrift_Inhalt_4">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1431442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956"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1207869" y="196596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7" name="Textplatzhalter 6"/>
          <p:cNvSpPr>
            <a:spLocks noGrp="1"/>
          </p:cNvSpPr>
          <p:nvPr>
            <p:ph type="body" sz="quarter" idx="32"/>
          </p:nvPr>
        </p:nvSpPr>
        <p:spPr>
          <a:xfrm>
            <a:off x="1208088" y="139541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17" name="Inhaltsplatzhalter 10"/>
          <p:cNvSpPr>
            <a:spLocks noGrp="1"/>
          </p:cNvSpPr>
          <p:nvPr>
            <p:ph sz="quarter" idx="33"/>
          </p:nvPr>
        </p:nvSpPr>
        <p:spPr>
          <a:xfrm>
            <a:off x="1207075" y="447157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8" name="Textplatzhalter 6"/>
          <p:cNvSpPr>
            <a:spLocks noGrp="1"/>
          </p:cNvSpPr>
          <p:nvPr>
            <p:ph type="body" sz="quarter" idx="34"/>
          </p:nvPr>
        </p:nvSpPr>
        <p:spPr>
          <a:xfrm>
            <a:off x="1207294" y="390102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19" name="Inhaltsplatzhalter 10"/>
          <p:cNvSpPr>
            <a:spLocks noGrp="1"/>
          </p:cNvSpPr>
          <p:nvPr>
            <p:ph sz="quarter" idx="35"/>
          </p:nvPr>
        </p:nvSpPr>
        <p:spPr>
          <a:xfrm>
            <a:off x="6280945" y="447157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0" name="Textplatzhalter 6"/>
          <p:cNvSpPr>
            <a:spLocks noGrp="1"/>
          </p:cNvSpPr>
          <p:nvPr>
            <p:ph type="body" sz="quarter" idx="36"/>
          </p:nvPr>
        </p:nvSpPr>
        <p:spPr>
          <a:xfrm>
            <a:off x="6281164" y="390102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21" name="Inhaltsplatzhalter 10"/>
          <p:cNvSpPr>
            <a:spLocks noGrp="1"/>
          </p:cNvSpPr>
          <p:nvPr>
            <p:ph sz="quarter" idx="37"/>
          </p:nvPr>
        </p:nvSpPr>
        <p:spPr>
          <a:xfrm>
            <a:off x="6280945" y="196596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2" name="Textplatzhalter 6"/>
          <p:cNvSpPr>
            <a:spLocks noGrp="1"/>
          </p:cNvSpPr>
          <p:nvPr>
            <p:ph type="body" sz="quarter" idx="38"/>
          </p:nvPr>
        </p:nvSpPr>
        <p:spPr>
          <a:xfrm>
            <a:off x="6281164" y="139541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Tree>
    <p:extLst>
      <p:ext uri="{BB962C8B-B14F-4D97-AF65-F5344CB8AC3E}">
        <p14:creationId xmlns:p14="http://schemas.microsoft.com/office/powerpoint/2010/main" val="191575636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Kasten_4">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1884050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980"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a:xfrm>
            <a:off x="8610600" y="6494579"/>
            <a:ext cx="2743200" cy="365125"/>
          </a:xfrm>
        </p:spPr>
        <p:txBody>
          <a:bodyPr/>
          <a:lstStyle/>
          <a:p>
            <a:fld id="{31D8CB4B-F9FC-406F-954B-1E9247735FAA}" type="slidenum">
              <a:rPr lang="de-DE" smtClean="0"/>
              <a:t>‹Nr.›</a:t>
            </a:fld>
            <a:endParaRPr lang="de-DE"/>
          </a:p>
        </p:txBody>
      </p:sp>
      <p:sp>
        <p:nvSpPr>
          <p:cNvPr id="10" name="Textplatzhalter 6"/>
          <p:cNvSpPr>
            <a:spLocks noGrp="1"/>
          </p:cNvSpPr>
          <p:nvPr>
            <p:ph type="body" sz="quarter" idx="15"/>
          </p:nvPr>
        </p:nvSpPr>
        <p:spPr>
          <a:xfrm>
            <a:off x="838199" y="1312067"/>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27" name="Textplatzhalter 6"/>
          <p:cNvSpPr>
            <a:spLocks noGrp="1"/>
          </p:cNvSpPr>
          <p:nvPr>
            <p:ph type="body" sz="quarter" idx="17"/>
          </p:nvPr>
        </p:nvSpPr>
        <p:spPr>
          <a:xfrm>
            <a:off x="6285000" y="1312067"/>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33" name="Textplatzhalter 6"/>
          <p:cNvSpPr>
            <a:spLocks noGrp="1"/>
          </p:cNvSpPr>
          <p:nvPr>
            <p:ph type="body" sz="quarter" idx="19"/>
          </p:nvPr>
        </p:nvSpPr>
        <p:spPr>
          <a:xfrm>
            <a:off x="838199" y="3927500"/>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35" name="Textplatzhalter 6"/>
          <p:cNvSpPr>
            <a:spLocks noGrp="1"/>
          </p:cNvSpPr>
          <p:nvPr>
            <p:ph type="body" sz="quarter" idx="21"/>
          </p:nvPr>
        </p:nvSpPr>
        <p:spPr>
          <a:xfrm>
            <a:off x="6285000" y="3927500"/>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11" name="Inhaltsplatzhalter 10"/>
          <p:cNvSpPr>
            <a:spLocks noGrp="1"/>
          </p:cNvSpPr>
          <p:nvPr>
            <p:ph sz="quarter" idx="22"/>
          </p:nvPr>
        </p:nvSpPr>
        <p:spPr>
          <a:xfrm>
            <a:off x="838200" y="4305300"/>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
        <p:nvSpPr>
          <p:cNvPr id="19" name="Inhaltsplatzhalter 10"/>
          <p:cNvSpPr>
            <a:spLocks noGrp="1"/>
          </p:cNvSpPr>
          <p:nvPr>
            <p:ph sz="quarter" idx="23"/>
          </p:nvPr>
        </p:nvSpPr>
        <p:spPr>
          <a:xfrm>
            <a:off x="838111" y="1662314"/>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D009C"/>
              </a:buClr>
              <a:buSzPct val="90000"/>
              <a:buFont typeface="Wingdings" panose="05000000000000000000" pitchFamily="2" charset="2"/>
              <a:buChar char="§"/>
              <a:defRPr sz="1400">
                <a:solidFill>
                  <a:srgbClr val="404040"/>
                </a:solidFill>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lvl="0"/>
            <a:r>
              <a:rPr lang="de-DE"/>
              <a:t>Textmasterformat bearbeiten</a:t>
            </a:r>
          </a:p>
          <a:p>
            <a:pPr lvl="1"/>
            <a:r>
              <a:rPr lang="de-DE"/>
              <a:t>Zweite Ebene</a:t>
            </a:r>
          </a:p>
        </p:txBody>
      </p:sp>
      <p:sp>
        <p:nvSpPr>
          <p:cNvPr id="20" name="Inhaltsplatzhalter 10"/>
          <p:cNvSpPr>
            <a:spLocks noGrp="1"/>
          </p:cNvSpPr>
          <p:nvPr>
            <p:ph sz="quarter" idx="24"/>
          </p:nvPr>
        </p:nvSpPr>
        <p:spPr>
          <a:xfrm>
            <a:off x="6285000" y="1662313"/>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
        <p:nvSpPr>
          <p:cNvPr id="21" name="Inhaltsplatzhalter 10"/>
          <p:cNvSpPr>
            <a:spLocks noGrp="1"/>
          </p:cNvSpPr>
          <p:nvPr>
            <p:ph sz="quarter" idx="25"/>
          </p:nvPr>
        </p:nvSpPr>
        <p:spPr>
          <a:xfrm>
            <a:off x="6285000" y="4305300"/>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Tree>
    <p:extLst>
      <p:ext uri="{BB962C8B-B14F-4D97-AF65-F5344CB8AC3E}">
        <p14:creationId xmlns:p14="http://schemas.microsoft.com/office/powerpoint/2010/main" val="19282268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Folgekasten">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14613064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04"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a:xfrm>
            <a:off x="8610600" y="6494579"/>
            <a:ext cx="2743200" cy="365125"/>
          </a:xfrm>
        </p:spPr>
        <p:txBody>
          <a:bodyPr/>
          <a:lstStyle/>
          <a:p>
            <a:fld id="{31D8CB4B-F9FC-406F-954B-1E9247735FAA}" type="slidenum">
              <a:rPr lang="de-DE" smtClean="0"/>
              <a:t>‹Nr.›</a:t>
            </a:fld>
            <a:endParaRPr lang="de-DE"/>
          </a:p>
        </p:txBody>
      </p:sp>
      <p:sp>
        <p:nvSpPr>
          <p:cNvPr id="10" name="Textplatzhalter 6"/>
          <p:cNvSpPr>
            <a:spLocks noGrp="1"/>
          </p:cNvSpPr>
          <p:nvPr>
            <p:ph type="body" sz="quarter" idx="15"/>
          </p:nvPr>
        </p:nvSpPr>
        <p:spPr>
          <a:xfrm>
            <a:off x="838198" y="1377380"/>
            <a:ext cx="10515601" cy="467747"/>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12" name="Textplatzhalter 6"/>
          <p:cNvSpPr>
            <a:spLocks noGrp="1"/>
          </p:cNvSpPr>
          <p:nvPr>
            <p:ph type="body" sz="quarter" idx="16"/>
          </p:nvPr>
        </p:nvSpPr>
        <p:spPr>
          <a:xfrm>
            <a:off x="838198" y="5494523"/>
            <a:ext cx="10515601" cy="628691"/>
          </a:xfrm>
          <a:prstGeom prst="rect">
            <a:avLst/>
          </a:prstGeom>
          <a:solidFill>
            <a:srgbClr val="E6E6E6"/>
          </a:solidFill>
          <a:ln w="28575">
            <a:solidFill>
              <a:srgbClr val="E6E6E6"/>
            </a:solidFill>
          </a:ln>
        </p:spPr>
        <p:txBody>
          <a:bodyPr vert="horz" lIns="91440" tIns="45720" rIns="91440" bIns="45720" rtlCol="0" anchor="ctr" anchorCtr="1">
            <a:normAutofit/>
          </a:bodyPr>
          <a:lstStyle>
            <a:lvl1pPr>
              <a:defRPr lang="de-DE" b="1" dirty="0" smtClean="0">
                <a:solidFill>
                  <a:srgbClr val="404040"/>
                </a:solidFill>
              </a:defRPr>
            </a:lvl1pPr>
          </a:lstStyle>
          <a:p>
            <a:pPr marL="0" lvl="0" indent="0">
              <a:buNone/>
            </a:pPr>
            <a:r>
              <a:rPr lang="de-DE"/>
              <a:t>Textmasterformat bearbeiten</a:t>
            </a:r>
          </a:p>
        </p:txBody>
      </p:sp>
      <p:sp>
        <p:nvSpPr>
          <p:cNvPr id="9" name="Inhaltsplatzhalter 8"/>
          <p:cNvSpPr>
            <a:spLocks noGrp="1"/>
          </p:cNvSpPr>
          <p:nvPr>
            <p:ph sz="quarter" idx="17"/>
          </p:nvPr>
        </p:nvSpPr>
        <p:spPr>
          <a:xfrm>
            <a:off x="838200" y="1844675"/>
            <a:ext cx="10515600" cy="3649663"/>
          </a:xfrm>
          <a:ln w="28575">
            <a:solidFill>
              <a:srgbClr val="E6E6E6"/>
            </a:solidFill>
          </a:ln>
        </p:spPr>
        <p:txBody>
          <a:bodyPr anchor="ctr" anchorCtr="0">
            <a:normAutofit/>
          </a:bodyPr>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6249108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el_leer">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4190748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028" name="think-cell Folie" r:id="rId5" imgW="235" imgH="235" progId="TCLayout.ActiveDocument.1">
                  <p:embed/>
                </p:oleObj>
              </mc:Choice>
              <mc:Fallback>
                <p:oleObj name="think-cell Folie" r:id="rId5" imgW="235" imgH="235" progId="TCLayout.ActiveDocument.1">
                  <p:embed/>
                  <p:pic>
                    <p:nvPicPr>
                      <p:cNvPr id="9" name="Obj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11278120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Lahr, 08.12.2022</a:t>
            </a:r>
          </a:p>
        </p:txBody>
      </p:sp>
      <p:sp>
        <p:nvSpPr>
          <p:cNvPr id="3" name="Fußzeilenplatzhalter 2"/>
          <p:cNvSpPr>
            <a:spLocks noGrp="1"/>
          </p:cNvSpPr>
          <p:nvPr>
            <p:ph type="ftr" sz="quarter" idx="11"/>
          </p:nvPr>
        </p:nvSpPr>
        <p:spPr/>
        <p:txBody>
          <a:bodyPr/>
          <a:lstStyle/>
          <a:p>
            <a:r>
              <a:rPr lang="de-DE" dirty="0"/>
              <a:t>bnNETZE GmbH</a:t>
            </a:r>
          </a:p>
        </p:txBody>
      </p:sp>
      <p:sp>
        <p:nvSpPr>
          <p:cNvPr id="4" name="Foliennummernplatzhalter 3"/>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9421929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Abschluss_Fragen">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2907048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052" name="think-cell Folie" r:id="rId4" imgW="235" imgH="235" progId="TCLayout.ActiveDocument.1">
                  <p:embed/>
                </p:oleObj>
              </mc:Choice>
              <mc:Fallback>
                <p:oleObj name="think-cell Folie" r:id="rId4" imgW="235" imgH="235"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grpSp>
        <p:nvGrpSpPr>
          <p:cNvPr id="7" name="Gruppieren 6"/>
          <p:cNvGrpSpPr/>
          <p:nvPr userDrawn="1"/>
        </p:nvGrpSpPr>
        <p:grpSpPr>
          <a:xfrm>
            <a:off x="3581400" y="2674327"/>
            <a:ext cx="4849838" cy="1958530"/>
            <a:chOff x="3068866" y="2637495"/>
            <a:chExt cx="6183991" cy="1958530"/>
          </a:xfrm>
        </p:grpSpPr>
        <p:sp>
          <p:nvSpPr>
            <p:cNvPr id="8" name="Textplatzhalter 3"/>
            <p:cNvSpPr txBox="1">
              <a:spLocks/>
            </p:cNvSpPr>
            <p:nvPr userDrawn="1"/>
          </p:nvSpPr>
          <p:spPr>
            <a:xfrm>
              <a:off x="3068866" y="2637495"/>
              <a:ext cx="6183991" cy="8629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4800" b="1" kern="1200" baseline="0">
                  <a:solidFill>
                    <a:srgbClr val="6F6F6F"/>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4800" b="1" i="0" u="none" strike="noStrike" kern="1200" cap="none" spc="0" normalizeH="0" baseline="0" noProof="0" dirty="0">
                  <a:ln>
                    <a:noFill/>
                  </a:ln>
                  <a:solidFill>
                    <a:srgbClr val="404040"/>
                  </a:solidFill>
                  <a:effectLst/>
                  <a:uLnTx/>
                  <a:uFillTx/>
                  <a:latin typeface="Thesans Badenova" panose="020B0503040302060204" pitchFamily="34" charset="0"/>
                  <a:ea typeface="+mn-ea"/>
                  <a:cs typeface="+mn-cs"/>
                </a:rPr>
                <a:t>HABEN SIE NOCH</a:t>
              </a:r>
            </a:p>
          </p:txBody>
        </p:sp>
        <p:sp>
          <p:nvSpPr>
            <p:cNvPr id="9" name="Textplatzhalter 3"/>
            <p:cNvSpPr txBox="1">
              <a:spLocks/>
            </p:cNvSpPr>
            <p:nvPr userDrawn="1"/>
          </p:nvSpPr>
          <p:spPr>
            <a:xfrm>
              <a:off x="3068866" y="3780711"/>
              <a:ext cx="6183991" cy="81531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5600" b="1" kern="1200" baseline="0">
                  <a:solidFill>
                    <a:schemeClr val="tx2"/>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5600" b="1" i="0" u="none" strike="noStrike" kern="1200" cap="none" spc="0" normalizeH="0" baseline="0" noProof="0" dirty="0">
                  <a:ln>
                    <a:noFill/>
                  </a:ln>
                  <a:solidFill>
                    <a:srgbClr val="1D009C"/>
                  </a:solidFill>
                  <a:effectLst/>
                  <a:uLnTx/>
                  <a:uFillTx/>
                  <a:latin typeface="Thesans Badenova" panose="020B0503040302060204" pitchFamily="34" charset="0"/>
                  <a:ea typeface="+mn-ea"/>
                  <a:cs typeface="+mn-cs"/>
                </a:rPr>
                <a:t>FRAGEN?</a:t>
              </a:r>
            </a:p>
          </p:txBody>
        </p:sp>
      </p:grpSp>
      <p:pic>
        <p:nvPicPr>
          <p:cNvPr id="10" name="Grafik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Tree>
    <p:extLst>
      <p:ext uri="{BB962C8B-B14F-4D97-AF65-F5344CB8AC3E}">
        <p14:creationId xmlns:p14="http://schemas.microsoft.com/office/powerpoint/2010/main" val="21364747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Abschluss_Dank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784615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076" name="think-cell Folie" r:id="rId4" imgW="235" imgH="235" progId="TCLayout.ActiveDocument.1">
                  <p:embed/>
                </p:oleObj>
              </mc:Choice>
              <mc:Fallback>
                <p:oleObj name="think-cell Folie" r:id="rId4" imgW="235" imgH="23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grpSp>
        <p:nvGrpSpPr>
          <p:cNvPr id="10" name="Gruppieren 9"/>
          <p:cNvGrpSpPr/>
          <p:nvPr userDrawn="1"/>
        </p:nvGrpSpPr>
        <p:grpSpPr>
          <a:xfrm>
            <a:off x="3581400" y="2664498"/>
            <a:ext cx="6472176" cy="1958530"/>
            <a:chOff x="2859912" y="2564343"/>
            <a:chExt cx="6472176" cy="1958530"/>
          </a:xfrm>
        </p:grpSpPr>
        <p:sp>
          <p:nvSpPr>
            <p:cNvPr id="8" name="Textplatzhalter 3"/>
            <p:cNvSpPr txBox="1">
              <a:spLocks/>
            </p:cNvSpPr>
            <p:nvPr userDrawn="1"/>
          </p:nvSpPr>
          <p:spPr>
            <a:xfrm>
              <a:off x="2859912" y="2564343"/>
              <a:ext cx="6472176" cy="8629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4800" b="1" kern="1200" baseline="0">
                  <a:solidFill>
                    <a:srgbClr val="6F6F6F"/>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4800" b="1" i="0" u="none" strike="noStrike" kern="1200" cap="none" spc="0" normalizeH="0" baseline="0" noProof="0" dirty="0">
                  <a:ln>
                    <a:noFill/>
                  </a:ln>
                  <a:solidFill>
                    <a:srgbClr val="404040"/>
                  </a:solidFill>
                  <a:effectLst/>
                  <a:uLnTx/>
                  <a:uFillTx/>
                  <a:latin typeface="Thesans Badenova" panose="020B0503040302060204" pitchFamily="34" charset="0"/>
                  <a:ea typeface="+mn-ea"/>
                  <a:cs typeface="+mn-cs"/>
                </a:rPr>
                <a:t>VIELEN DANK FÜR IHRE</a:t>
              </a:r>
            </a:p>
          </p:txBody>
        </p:sp>
        <p:sp>
          <p:nvSpPr>
            <p:cNvPr id="9" name="Textplatzhalter 3"/>
            <p:cNvSpPr txBox="1">
              <a:spLocks/>
            </p:cNvSpPr>
            <p:nvPr userDrawn="1"/>
          </p:nvSpPr>
          <p:spPr>
            <a:xfrm>
              <a:off x="2859912" y="3707559"/>
              <a:ext cx="6472176" cy="81531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5600" b="1" kern="1200" baseline="0">
                  <a:solidFill>
                    <a:schemeClr val="tx2"/>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5600" b="1" i="0" u="none" strike="noStrike" kern="1200" cap="none" spc="0" normalizeH="0" baseline="0" noProof="0" dirty="0">
                  <a:ln>
                    <a:noFill/>
                  </a:ln>
                  <a:solidFill>
                    <a:srgbClr val="1C009C"/>
                  </a:solidFill>
                  <a:effectLst/>
                  <a:uLnTx/>
                  <a:uFillTx/>
                  <a:latin typeface="Thesans Badenova" panose="020B0503040302060204" pitchFamily="34" charset="0"/>
                  <a:ea typeface="+mn-ea"/>
                  <a:cs typeface="+mn-cs"/>
                </a:rPr>
                <a:t>AUFMERKSAMKEIT</a:t>
              </a:r>
            </a:p>
          </p:txBody>
        </p:sp>
      </p:grpSp>
      <p:pic>
        <p:nvPicPr>
          <p:cNvPr id="11" name="Grafik 1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Tree>
    <p:extLst>
      <p:ext uri="{BB962C8B-B14F-4D97-AF65-F5344CB8AC3E}">
        <p14:creationId xmlns:p14="http://schemas.microsoft.com/office/powerpoint/2010/main" val="41883343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Abschluss_Kontak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3311148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100" name="think-cell Folie" r:id="rId5" imgW="235" imgH="235" progId="TCLayout.ActiveDocument.1">
                  <p:embed/>
                </p:oleObj>
              </mc:Choice>
              <mc:Fallback>
                <p:oleObj name="think-cell Folie" r:id="rId5" imgW="235" imgH="235" progId="TCLayout.ActiveDocument.1">
                  <p:embed/>
                  <p:pic>
                    <p:nvPicPr>
                      <p:cNvPr id="9" name="Obj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pic>
        <p:nvPicPr>
          <p:cNvPr id="21" name="Grafik 2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
        <p:nvSpPr>
          <p:cNvPr id="2" name="Titel 1"/>
          <p:cNvSpPr>
            <a:spLocks noGrp="1"/>
          </p:cNvSpPr>
          <p:nvPr>
            <p:ph type="title" hasCustomPrompt="1"/>
          </p:nvPr>
        </p:nvSpPr>
        <p:spPr/>
        <p:txBody>
          <a:bodyPr/>
          <a:lstStyle>
            <a:lvl1pPr>
              <a:defRPr/>
            </a:lvl1pPr>
          </a:lstStyle>
          <a:p>
            <a:r>
              <a:rPr lang="de-DE" dirty="0"/>
              <a:t>Ansprechpartner</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pic>
        <p:nvPicPr>
          <p:cNvPr id="29" name="Grafik 28"/>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712406" y="5364883"/>
            <a:ext cx="362713" cy="362713"/>
          </a:xfrm>
          <a:prstGeom prst="rect">
            <a:avLst/>
          </a:prstGeom>
        </p:spPr>
      </p:pic>
      <p:pic>
        <p:nvPicPr>
          <p:cNvPr id="30" name="Grafik 29"/>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712406" y="4924749"/>
            <a:ext cx="362713" cy="362713"/>
          </a:xfrm>
          <a:prstGeom prst="rect">
            <a:avLst/>
          </a:prstGeom>
        </p:spPr>
      </p:pic>
      <p:pic>
        <p:nvPicPr>
          <p:cNvPr id="31" name="Grafik 3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712406" y="3222245"/>
            <a:ext cx="362713" cy="362713"/>
          </a:xfrm>
          <a:prstGeom prst="rect">
            <a:avLst/>
          </a:prstGeom>
        </p:spPr>
      </p:pic>
      <p:sp>
        <p:nvSpPr>
          <p:cNvPr id="7" name="Textplatzhalter 6"/>
          <p:cNvSpPr>
            <a:spLocks noGrp="1"/>
          </p:cNvSpPr>
          <p:nvPr>
            <p:ph type="body" sz="quarter" idx="13" hasCustomPrompt="1"/>
          </p:nvPr>
        </p:nvSpPr>
        <p:spPr>
          <a:xfrm>
            <a:off x="2712406" y="1727847"/>
            <a:ext cx="5537947" cy="534988"/>
          </a:xfrm>
          <a:prstGeom prst="rect">
            <a:avLst/>
          </a:prstGeom>
        </p:spPr>
        <p:txBody>
          <a:bodyPr anchor="ctr" anchorCtr="0"/>
          <a:lstStyle>
            <a:lvl1pPr marL="0" indent="0">
              <a:buNone/>
              <a:defRPr sz="2000" b="1" baseline="0">
                <a:solidFill>
                  <a:srgbClr val="1D009C"/>
                </a:solidFill>
                <a:latin typeface="Thesans Badenova" panose="020B0503040302060204" pitchFamily="34" charset="0"/>
              </a:defRPr>
            </a:lvl1pPr>
          </a:lstStyle>
          <a:p>
            <a:pPr lvl="0"/>
            <a:r>
              <a:rPr lang="de-DE" dirty="0"/>
              <a:t>MAXIMILIAN MUSTERMANN</a:t>
            </a:r>
          </a:p>
        </p:txBody>
      </p:sp>
      <p:sp>
        <p:nvSpPr>
          <p:cNvPr id="32" name="Textplatzhalter 6"/>
          <p:cNvSpPr>
            <a:spLocks noGrp="1"/>
          </p:cNvSpPr>
          <p:nvPr>
            <p:ph type="body" sz="quarter" idx="14" hasCustomPrompt="1"/>
          </p:nvPr>
        </p:nvSpPr>
        <p:spPr>
          <a:xfrm>
            <a:off x="2712406" y="2281995"/>
            <a:ext cx="5537947" cy="534988"/>
          </a:xfrm>
          <a:prstGeom prst="rect">
            <a:avLst/>
          </a:prstGeom>
        </p:spPr>
        <p:txBody>
          <a:bodyPr anchor="t" anchorCtr="0">
            <a:normAutofit/>
          </a:bodyPr>
          <a:lstStyle>
            <a:lvl1pPr marL="0" indent="0">
              <a:buNone/>
              <a:defRPr sz="2000" b="1" baseline="0">
                <a:solidFill>
                  <a:srgbClr val="404040"/>
                </a:solidFill>
                <a:latin typeface="Thesans Badenova" panose="020B0503040302060204" pitchFamily="34" charset="0"/>
              </a:defRPr>
            </a:lvl1pPr>
          </a:lstStyle>
          <a:p>
            <a:pPr lvl="0"/>
            <a:r>
              <a:rPr lang="de-DE" dirty="0"/>
              <a:t>Musterabteilung</a:t>
            </a:r>
          </a:p>
        </p:txBody>
      </p:sp>
      <p:sp>
        <p:nvSpPr>
          <p:cNvPr id="33" name="Textplatzhalter 6"/>
          <p:cNvSpPr>
            <a:spLocks noGrp="1"/>
          </p:cNvSpPr>
          <p:nvPr>
            <p:ph type="body" sz="quarter" idx="15" hasCustomPrompt="1"/>
          </p:nvPr>
        </p:nvSpPr>
        <p:spPr>
          <a:xfrm>
            <a:off x="3295085" y="3222245"/>
            <a:ext cx="4955268" cy="399600"/>
          </a:xfrm>
          <a:prstGeom prst="rect">
            <a:avLst/>
          </a:prstGeom>
        </p:spPr>
        <p:txBody>
          <a:bodyPr vert="horz" anchor="ctr" anchorCtr="0">
            <a:normAutofit/>
          </a:bodyPr>
          <a:lstStyle>
            <a:lvl1pPr marL="0" indent="0">
              <a:buNone/>
              <a:defRPr sz="2000" b="0" baseline="0">
                <a:solidFill>
                  <a:srgbClr val="404040"/>
                </a:solidFill>
                <a:latin typeface="Thesans Badenova" panose="020B0503040302060204" pitchFamily="34" charset="0"/>
              </a:defRPr>
            </a:lvl1pPr>
          </a:lstStyle>
          <a:p>
            <a:pPr lvl="0"/>
            <a:r>
              <a:rPr lang="de-DE" dirty="0"/>
              <a:t>Musterabteilung</a:t>
            </a:r>
          </a:p>
        </p:txBody>
      </p:sp>
      <p:sp>
        <p:nvSpPr>
          <p:cNvPr id="34" name="Textplatzhalter 6"/>
          <p:cNvSpPr>
            <a:spLocks noGrp="1"/>
          </p:cNvSpPr>
          <p:nvPr>
            <p:ph type="body" sz="quarter" idx="16" hasCustomPrompt="1"/>
          </p:nvPr>
        </p:nvSpPr>
        <p:spPr>
          <a:xfrm>
            <a:off x="3295085" y="3668098"/>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err="1"/>
              <a:t>Tullastraße</a:t>
            </a:r>
            <a:r>
              <a:rPr lang="de-DE" dirty="0"/>
              <a:t> 61</a:t>
            </a:r>
          </a:p>
        </p:txBody>
      </p:sp>
      <p:sp>
        <p:nvSpPr>
          <p:cNvPr id="35" name="Textplatzhalter 6"/>
          <p:cNvSpPr>
            <a:spLocks noGrp="1"/>
          </p:cNvSpPr>
          <p:nvPr>
            <p:ph type="body" sz="quarter" idx="17" hasCustomPrompt="1"/>
          </p:nvPr>
        </p:nvSpPr>
        <p:spPr>
          <a:xfrm>
            <a:off x="3295085" y="4113951"/>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79108 Freiburg i. Br.</a:t>
            </a:r>
          </a:p>
        </p:txBody>
      </p:sp>
      <p:sp>
        <p:nvSpPr>
          <p:cNvPr id="36" name="Textplatzhalter 6"/>
          <p:cNvSpPr>
            <a:spLocks noGrp="1"/>
          </p:cNvSpPr>
          <p:nvPr>
            <p:ph type="body" sz="quarter" idx="18" hasCustomPrompt="1"/>
          </p:nvPr>
        </p:nvSpPr>
        <p:spPr>
          <a:xfrm>
            <a:off x="3295085" y="4900661"/>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max.mustermann@bnnetze.de</a:t>
            </a:r>
          </a:p>
        </p:txBody>
      </p:sp>
      <p:sp>
        <p:nvSpPr>
          <p:cNvPr id="37" name="Textplatzhalter 6"/>
          <p:cNvSpPr>
            <a:spLocks noGrp="1"/>
          </p:cNvSpPr>
          <p:nvPr>
            <p:ph type="body" sz="quarter" idx="19" hasCustomPrompt="1"/>
          </p:nvPr>
        </p:nvSpPr>
        <p:spPr>
          <a:xfrm>
            <a:off x="4341200" y="5355428"/>
            <a:ext cx="3909154"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0761 279 - 9999</a:t>
            </a:r>
          </a:p>
        </p:txBody>
      </p:sp>
      <p:sp>
        <p:nvSpPr>
          <p:cNvPr id="8" name="Textfeld 7"/>
          <p:cNvSpPr txBox="1"/>
          <p:nvPr userDrawn="1"/>
        </p:nvSpPr>
        <p:spPr>
          <a:xfrm>
            <a:off x="3295085" y="5355428"/>
            <a:ext cx="1046114" cy="399600"/>
          </a:xfrm>
          <a:prstGeom prst="rect">
            <a:avLst/>
          </a:prstGeom>
          <a:noFill/>
        </p:spPr>
        <p:txBody>
          <a:bodyPr vert="horz" wrap="square" rtlCol="0" anchor="ctr" anchorCtr="0">
            <a:normAutofit/>
          </a:bodyPr>
          <a:lstStyle/>
          <a:p>
            <a:r>
              <a:rPr lang="de-DE" sz="2000" dirty="0">
                <a:latin typeface="Thesans Badenova" panose="020B0503040302060204" pitchFamily="34" charset="0"/>
              </a:rPr>
              <a:t>Telefon</a:t>
            </a:r>
          </a:p>
        </p:txBody>
      </p:sp>
      <p:sp>
        <p:nvSpPr>
          <p:cNvPr id="12" name="Bildplatzhalter 11"/>
          <p:cNvSpPr>
            <a:spLocks noGrp="1" noChangeAspect="1"/>
          </p:cNvSpPr>
          <p:nvPr>
            <p:ph type="pic" sz="quarter" idx="21"/>
          </p:nvPr>
        </p:nvSpPr>
        <p:spPr>
          <a:xfrm>
            <a:off x="8689261" y="2090605"/>
            <a:ext cx="2664539" cy="3554585"/>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accent4"/>
              </a:buClr>
              <a:buSzTx/>
              <a:buFont typeface="Arial" panose="020B0604020202020204" pitchFamily="34" charset="0"/>
              <a:buNone/>
              <a:tabLst/>
              <a:defRPr lang="de-DE" sz="2100" i="0" kern="1200" dirty="0" smtClean="0">
                <a:solidFill>
                  <a:srgbClr val="404040"/>
                </a:solidFill>
                <a:latin typeface="Thesans Badenova" panose="020B0503040302060204" pitchFamily="34" charset="0"/>
                <a:ea typeface="+mn-ea"/>
                <a:cs typeface="+mn-cs"/>
              </a:defRPr>
            </a:lvl1pPr>
          </a:lstStyle>
          <a:p>
            <a:r>
              <a:rPr lang="de-DE"/>
              <a:t>Bild durch Klicken auf Symbol hinzufügen</a:t>
            </a:r>
            <a:endParaRPr lang="de-DE" dirty="0"/>
          </a:p>
        </p:txBody>
      </p:sp>
    </p:spTree>
    <p:extLst>
      <p:ext uri="{BB962C8B-B14F-4D97-AF65-F5344CB8AC3E}">
        <p14:creationId xmlns:p14="http://schemas.microsoft.com/office/powerpoint/2010/main" val="434769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_Grafik">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168197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0"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1" name="Inhaltsplatzhalter 10"/>
          <p:cNvSpPr>
            <a:spLocks noGrp="1"/>
          </p:cNvSpPr>
          <p:nvPr>
            <p:ph sz="quarter" idx="16"/>
          </p:nvPr>
        </p:nvSpPr>
        <p:spPr>
          <a:xfrm>
            <a:off x="7480300" y="1850231"/>
            <a:ext cx="3873500" cy="3781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9" name="Inhaltsplatzhalter 8"/>
          <p:cNvSpPr>
            <a:spLocks noGrp="1"/>
          </p:cNvSpPr>
          <p:nvPr>
            <p:ph sz="quarter" idx="15"/>
          </p:nvPr>
        </p:nvSpPr>
        <p:spPr>
          <a:xfrm>
            <a:off x="838200" y="1397494"/>
            <a:ext cx="5754687" cy="46878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213041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Abschluss_Sloga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8642433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24" name="think-cell Folie" r:id="rId4" imgW="235" imgH="235" progId="TCLayout.ActiveDocument.1">
                  <p:embed/>
                </p:oleObj>
              </mc:Choice>
              <mc:Fallback>
                <p:oleObj name="think-cell Folie" r:id="rId4" imgW="235" imgH="23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feld 4"/>
          <p:cNvSpPr txBox="1"/>
          <p:nvPr userDrawn="1"/>
        </p:nvSpPr>
        <p:spPr>
          <a:xfrm>
            <a:off x="0" y="2853079"/>
            <a:ext cx="12192000" cy="1446550"/>
          </a:xfrm>
          <a:prstGeom prst="rect">
            <a:avLst/>
          </a:prstGeom>
          <a:noFill/>
        </p:spPr>
        <p:txBody>
          <a:bodyPr wrap="square" rtlCol="0">
            <a:spAutoFit/>
          </a:bodyPr>
          <a:lstStyle/>
          <a:p>
            <a:pPr algn="ctr"/>
            <a:r>
              <a:rPr lang="de-DE" sz="8800" b="1" i="1" dirty="0">
                <a:solidFill>
                  <a:srgbClr val="FF6600"/>
                </a:solidFill>
                <a:effectLst>
                  <a:outerShdw blurRad="38100" dist="38100" dir="2700000" algn="tl">
                    <a:srgbClr val="000000">
                      <a:alpha val="43137"/>
                    </a:srgbClr>
                  </a:outerShdw>
                </a:effectLst>
              </a:rPr>
              <a:t>Zuverlässig</a:t>
            </a:r>
            <a:r>
              <a:rPr lang="de-DE" sz="8800" b="1" i="1" baseline="0" dirty="0">
                <a:solidFill>
                  <a:srgbClr val="FF6600"/>
                </a:solidFill>
                <a:effectLst>
                  <a:outerShdw blurRad="38100" dist="38100" dir="2700000" algn="tl">
                    <a:srgbClr val="000000">
                      <a:alpha val="43137"/>
                    </a:srgbClr>
                  </a:outerShdw>
                </a:effectLst>
              </a:rPr>
              <a:t> und vor Ort</a:t>
            </a:r>
            <a:endParaRPr lang="de-DE" sz="8800" b="1" i="1" dirty="0">
              <a:solidFill>
                <a:srgbClr val="FF6600"/>
              </a:solidFill>
              <a:effectLst>
                <a:outerShdw blurRad="38100" dist="38100" dir="2700000" algn="tl">
                  <a:srgbClr val="000000">
                    <a:alpha val="43137"/>
                  </a:srgbClr>
                </a:outerShdw>
              </a:effectLst>
            </a:endParaRPr>
          </a:p>
        </p:txBody>
      </p:sp>
      <p:sp>
        <p:nvSpPr>
          <p:cNvPr id="2" name="Datumsplatzhalter 1"/>
          <p:cNvSpPr>
            <a:spLocks noGrp="1"/>
          </p:cNvSpPr>
          <p:nvPr>
            <p:ph type="dt" sz="half" idx="10"/>
          </p:nvPr>
        </p:nvSpPr>
        <p:spPr/>
        <p:txBody>
          <a:bodyPr/>
          <a:lstStyle/>
          <a:p>
            <a:r>
              <a:rPr lang="de-DE"/>
              <a:t>Lahr, 08.12.2022</a:t>
            </a:r>
          </a:p>
        </p:txBody>
      </p:sp>
      <p:sp>
        <p:nvSpPr>
          <p:cNvPr id="3" name="Fußzeilenplatzhalter 2"/>
          <p:cNvSpPr>
            <a:spLocks noGrp="1"/>
          </p:cNvSpPr>
          <p:nvPr>
            <p:ph type="ftr" sz="quarter" idx="11"/>
          </p:nvPr>
        </p:nvSpPr>
        <p:spPr/>
        <p:txBody>
          <a:bodyPr/>
          <a:lstStyle/>
          <a:p>
            <a:r>
              <a:rPr lang="de-DE" dirty="0"/>
              <a:t>bnNETZE GmbH</a:t>
            </a:r>
          </a:p>
        </p:txBody>
      </p:sp>
      <p:sp>
        <p:nvSpPr>
          <p:cNvPr id="4" name="Foliennummernplatzhalter 3"/>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21220007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elfolie_FR">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986061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172"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26" name="Grafik 25"/>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0" y="-2386"/>
            <a:ext cx="12191471" cy="6860386"/>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106260464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elfolie_Dreisam">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3590241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196"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11" name="Grafik 10"/>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84909458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elfolie_Umspannwerk">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3932167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20"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2" name="Grafik 1"/>
          <p:cNvPicPr>
            <a:picLocks noChangeAspect="1"/>
          </p:cNvPicPr>
          <p:nvPr userDrawn="1"/>
        </p:nvPicPr>
        <p:blipFill rotWithShape="1">
          <a:blip r:embed="rId7" cstate="print">
            <a:extLst>
              <a:ext uri="{28A0092B-C50C-407E-A947-70E740481C1C}">
                <a14:useLocalDpi xmlns:a14="http://schemas.microsoft.com/office/drawing/2010/main"/>
              </a:ext>
            </a:extLst>
          </a:blip>
          <a:srcRect t="-1"/>
          <a:stretch/>
        </p:blipFill>
        <p:spPr>
          <a:xfrm>
            <a:off x="1" y="-14869"/>
            <a:ext cx="12191999" cy="6887870"/>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62732006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elfolie_Schwarzwald">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633374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44"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4" name="Grafik 3"/>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 y="-10633"/>
            <a:ext cx="12192001" cy="6868633"/>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231934631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elfolie_Skyline">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822499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268"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49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10" name="Grafik 9"/>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6845" y="4489473"/>
            <a:ext cx="12175155" cy="1746735"/>
          </a:xfrm>
          <a:prstGeom prst="rect">
            <a:avLst/>
          </a:prstGeom>
        </p:spPr>
      </p:pic>
      <p:sp>
        <p:nvSpPr>
          <p:cNvPr id="12" name="Titel 1"/>
          <p:cNvSpPr>
            <a:spLocks noGrp="1"/>
          </p:cNvSpPr>
          <p:nvPr>
            <p:ph type="ctrTitle" hasCustomPrompt="1"/>
          </p:nvPr>
        </p:nvSpPr>
        <p:spPr>
          <a:xfrm>
            <a:off x="805542" y="1703757"/>
            <a:ext cx="9278257" cy="799890"/>
          </a:xfrm>
        </p:spPr>
        <p:txBody>
          <a:bodyPr anchor="ctr">
            <a:normAutofit/>
          </a:bodyPr>
          <a:lstStyle>
            <a:lvl1pPr algn="l">
              <a:lnSpc>
                <a:spcPts val="4900"/>
              </a:lnSpc>
              <a:defRPr sz="4000" b="1" baseline="0">
                <a:solidFill>
                  <a:srgbClr val="404040"/>
                </a:solidFill>
                <a:latin typeface="Thesans Badenova" panose="020B0503040302060204" pitchFamily="34" charset="0"/>
              </a:defRPr>
            </a:lvl1pPr>
          </a:lstStyle>
          <a:p>
            <a:r>
              <a:rPr lang="de-DE" dirty="0"/>
              <a:t>TITEL DER PRÄSENTATION</a:t>
            </a:r>
          </a:p>
        </p:txBody>
      </p:sp>
      <p:sp>
        <p:nvSpPr>
          <p:cNvPr id="13" name="Untertitel 2"/>
          <p:cNvSpPr>
            <a:spLocks noGrp="1"/>
          </p:cNvSpPr>
          <p:nvPr>
            <p:ph type="subTitle" idx="1" hasCustomPrompt="1"/>
          </p:nvPr>
        </p:nvSpPr>
        <p:spPr>
          <a:xfrm>
            <a:off x="805542" y="2857139"/>
            <a:ext cx="6206400" cy="648000"/>
          </a:xfrm>
          <a:prstGeom prst="rect">
            <a:avLst/>
          </a:prstGeom>
          <a:noFill/>
          <a:ln>
            <a:noFill/>
          </a:ln>
        </p:spPr>
        <p:txBody>
          <a:bodyPr vert="horz" lIns="91440" tIns="45720" rIns="91440" bIns="45720" rtlCol="0">
            <a:normAutofit/>
          </a:bodyPr>
          <a:lstStyle>
            <a:lvl1pPr marL="514350" indent="-514350">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17" name="Textplatzhalter 8"/>
          <p:cNvSpPr>
            <a:spLocks noGrp="1"/>
          </p:cNvSpPr>
          <p:nvPr>
            <p:ph type="body" sz="quarter" idx="13" hasCustomPrompt="1"/>
          </p:nvPr>
        </p:nvSpPr>
        <p:spPr>
          <a:xfrm>
            <a:off x="805542" y="3501844"/>
            <a:ext cx="6206400" cy="648000"/>
          </a:xfrm>
          <a:prstGeom prst="rect">
            <a:avLst/>
          </a:prstGeom>
          <a:noFill/>
          <a:ln>
            <a:noFill/>
          </a:ln>
        </p:spPr>
        <p:txBody>
          <a:bodyPr vert="horz" lIns="91440" tIns="45720" rIns="91440" bIns="45720" rtlCol="0" anchor="ctr" anchorCtr="0">
            <a:normAutofit/>
          </a:bodyPr>
          <a:lstStyle>
            <a:lvl1pPr>
              <a:buFontTx/>
              <a:buNone/>
              <a:defRPr lang="de-DE" sz="2600" b="1" dirty="0">
                <a:solidFill>
                  <a:srgbClr val="404040"/>
                </a:solidFill>
              </a:defRPr>
            </a:lvl1pPr>
          </a:lstStyle>
          <a:p>
            <a:pPr marL="0" lvl="0" indent="0">
              <a:lnSpc>
                <a:spcPct val="130000"/>
              </a:lnSpc>
              <a:buFontTx/>
              <a:buNone/>
            </a:pPr>
            <a:r>
              <a:rPr lang="de-DE" dirty="0"/>
              <a:t>Abteilung</a:t>
            </a:r>
          </a:p>
        </p:txBody>
      </p:sp>
      <p:pic>
        <p:nvPicPr>
          <p:cNvPr id="11" name="Grafik 10"/>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9627966" y="-21265"/>
            <a:ext cx="1928017" cy="999460"/>
          </a:xfrm>
          <a:prstGeom prst="rect">
            <a:avLst/>
          </a:prstGeom>
        </p:spPr>
      </p:pic>
    </p:spTree>
    <p:extLst>
      <p:ext uri="{BB962C8B-B14F-4D97-AF65-F5344CB8AC3E}">
        <p14:creationId xmlns:p14="http://schemas.microsoft.com/office/powerpoint/2010/main" val="406436988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321088666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40292"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739635"/>
            <a:ext cx="10515600" cy="792083"/>
          </a:xfrm>
          <a:prstGeom prst="rect">
            <a:avLst/>
          </a:prstGeom>
          <a:solidFill>
            <a:srgbClr val="E6E6E6"/>
          </a:solidFill>
        </p:spPr>
        <p:txBody>
          <a:bodyPr vert="horz" lIns="91440" tIns="45720" rIns="91440" bIns="45720" rtlCol="0" anchor="ctr">
            <a:normAutofit/>
          </a:bodyPr>
          <a:lstStyle>
            <a:lvl1pPr marL="457200" indent="-457200">
              <a:buFontTx/>
              <a:buNone/>
              <a:defRPr lang="de-DE" sz="22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810387"/>
            <a:ext cx="10515600" cy="791716"/>
          </a:xfrm>
          <a:prstGeom prst="rect">
            <a:avLst/>
          </a:prstGeom>
          <a:noFill/>
        </p:spPr>
        <p:txBody>
          <a:bodyPr vert="horz" lIns="91440" tIns="45720" rIns="91440" bIns="45720" rtlCol="0" anchor="ctr">
            <a:normAutofit/>
          </a:bodyPr>
          <a:lstStyle>
            <a:lvl1pPr>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1" y="3880774"/>
            <a:ext cx="10515787" cy="792083"/>
          </a:xfrm>
          <a:prstGeom prst="rect">
            <a:avLst/>
          </a:prstGeom>
          <a:noFill/>
        </p:spPr>
        <p:txBody>
          <a:bodyPr vert="horz" lIns="91440" tIns="45720" rIns="91440" bIns="45720" rtlCol="0" anchor="ctr">
            <a:normAutofit/>
          </a:bodyPr>
          <a:lstStyle>
            <a:lvl1pPr>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3</a:t>
            </a:r>
          </a:p>
        </p:txBody>
      </p:sp>
      <p:sp>
        <p:nvSpPr>
          <p:cNvPr id="31" name="Textplatzhalter 25"/>
          <p:cNvSpPr>
            <a:spLocks noGrp="1"/>
          </p:cNvSpPr>
          <p:nvPr>
            <p:ph type="body" sz="quarter" idx="17" hasCustomPrompt="1"/>
          </p:nvPr>
        </p:nvSpPr>
        <p:spPr>
          <a:xfrm>
            <a:off x="838200" y="4951525"/>
            <a:ext cx="10515788" cy="791716"/>
          </a:xfrm>
          <a:prstGeom prst="rect">
            <a:avLst/>
          </a:prstGeom>
          <a:noFill/>
        </p:spPr>
        <p:txBody>
          <a:bodyPr vert="horz" lIns="91440" tIns="45720" rIns="91440" bIns="45720" rtlCol="0" anchor="ctr">
            <a:normAutofit/>
          </a:bodyPr>
          <a:lstStyle>
            <a:lvl1pPr marL="457200" indent="-457200">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4</a:t>
            </a:r>
          </a:p>
        </p:txBody>
      </p:sp>
    </p:spTree>
    <p:extLst>
      <p:ext uri="{BB962C8B-B14F-4D97-AF65-F5344CB8AC3E}">
        <p14:creationId xmlns:p14="http://schemas.microsoft.com/office/powerpoint/2010/main" val="40717264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Agenda_5">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402792462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41316"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a:xfrm>
            <a:off x="838200" y="-1703"/>
            <a:ext cx="8623635" cy="990000"/>
          </a:xfrm>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701641"/>
            <a:ext cx="10515412" cy="648000"/>
          </a:xfrm>
          <a:prstGeom prst="rect">
            <a:avLst/>
          </a:prstGeom>
          <a:solidFill>
            <a:srgbClr val="E6E6E6"/>
          </a:solidFill>
        </p:spPr>
        <p:txBody>
          <a:bodyPr vert="horz" lIns="91440" tIns="45720" rIns="91440" bIns="45720" rtlCol="0" anchor="ctr">
            <a:normAutofit/>
          </a:bodyPr>
          <a:lstStyle>
            <a:lvl1pPr>
              <a:buFontTx/>
              <a:buNone/>
              <a:defRPr lang="de-DE" sz="22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559690"/>
            <a:ext cx="10515412" cy="6477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0" y="3417438"/>
            <a:ext cx="10515599" cy="6480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4275487"/>
            <a:ext cx="10515412" cy="6480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5133535"/>
            <a:ext cx="10515600" cy="6477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Tree>
    <p:extLst>
      <p:ext uri="{BB962C8B-B14F-4D97-AF65-F5344CB8AC3E}">
        <p14:creationId xmlns:p14="http://schemas.microsoft.com/office/powerpoint/2010/main" val="244353339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Agenda_6">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61398997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42340"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a:xfrm>
            <a:off x="838200" y="6494579"/>
            <a:ext cx="2743200" cy="365125"/>
          </a:xfrm>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653206"/>
            <a:ext cx="10515413" cy="576330"/>
          </a:xfrm>
          <a:prstGeom prst="rect">
            <a:avLst/>
          </a:prstGeom>
          <a:solidFill>
            <a:srgbClr val="E6E6E6"/>
          </a:solidFill>
        </p:spPr>
        <p:txBody>
          <a:bodyPr vert="horz" lIns="91440" tIns="45720" rIns="91440" bIns="45720" rtlCol="0" anchor="ctr">
            <a:normAutofit/>
          </a:bodyPr>
          <a:lstStyle>
            <a:lvl1pPr>
              <a:buFontTx/>
              <a:buNone/>
              <a:defRPr lang="de-DE" sz="20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373392"/>
            <a:ext cx="10515413" cy="576064"/>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1" y="3093312"/>
            <a:ext cx="10515600" cy="576330"/>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3813498"/>
            <a:ext cx="10515413" cy="576330"/>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4533684"/>
            <a:ext cx="10515601" cy="576064"/>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
        <p:nvSpPr>
          <p:cNvPr id="13" name="Textplatzhalter 25"/>
          <p:cNvSpPr>
            <a:spLocks noGrp="1"/>
          </p:cNvSpPr>
          <p:nvPr>
            <p:ph type="body" sz="quarter" idx="18" hasCustomPrompt="1"/>
          </p:nvPr>
        </p:nvSpPr>
        <p:spPr>
          <a:xfrm>
            <a:off x="838200" y="5253606"/>
            <a:ext cx="10515601" cy="576064"/>
          </a:xfrm>
          <a:prstGeom prst="rect">
            <a:avLst/>
          </a:prstGeom>
          <a:noFill/>
        </p:spPr>
        <p:txBody>
          <a:bodyPr vert="horz" lIns="91440" tIns="45720" rIns="91440" bIns="45720" rtlCol="0" anchor="ctr">
            <a:normAutofit/>
          </a:bodyPr>
          <a:lstStyle>
            <a:lvl1pPr marL="228600" indent="-228600">
              <a:buFontTx/>
              <a:buNone/>
              <a:defRPr lang="de-DE" sz="2000" b="1" baseline="0" dirty="0" smtClean="0">
                <a:solidFill>
                  <a:srgbClr val="404040"/>
                </a:solidFill>
                <a:latin typeface="Thesans Badenova" panose="020B0503040302060204" pitchFamily="34" charset="0"/>
              </a:defRPr>
            </a:lvl1pPr>
          </a:lstStyle>
          <a:p>
            <a:pPr marL="0" lvl="0" indent="0"/>
            <a:r>
              <a:rPr lang="de-DE" dirty="0" err="1"/>
              <a:t>Agendapunkt</a:t>
            </a:r>
            <a:r>
              <a:rPr lang="de-DE" dirty="0"/>
              <a:t> 6</a:t>
            </a:r>
          </a:p>
        </p:txBody>
      </p:sp>
    </p:spTree>
    <p:extLst>
      <p:ext uri="{BB962C8B-B14F-4D97-AF65-F5344CB8AC3E}">
        <p14:creationId xmlns:p14="http://schemas.microsoft.com/office/powerpoint/2010/main" val="13316440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genda_7">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312450709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43364"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a:xfrm>
            <a:off x="838200" y="6494579"/>
            <a:ext cx="2743200" cy="365125"/>
          </a:xfrm>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613010"/>
            <a:ext cx="10515600" cy="504290"/>
          </a:xfrm>
          <a:prstGeom prst="rect">
            <a:avLst/>
          </a:prstGeom>
          <a:solidFill>
            <a:srgbClr val="E6E6E6"/>
          </a:solidFill>
        </p:spPr>
        <p:txBody>
          <a:bodyPr vert="horz" lIns="91440" tIns="45720" rIns="91440" bIns="45720" rtlCol="0" anchor="ctr">
            <a:normAutofit/>
          </a:bodyPr>
          <a:lstStyle>
            <a:lvl1pPr>
              <a:buFontTx/>
              <a:buNone/>
              <a:defRPr lang="de-DE" sz="18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238594"/>
            <a:ext cx="10515600"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0" y="2863944"/>
            <a:ext cx="10515787" cy="504290"/>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3489528"/>
            <a:ext cx="10515600" cy="504290"/>
          </a:xfrm>
          <a:prstGeom prst="rect">
            <a:avLst/>
          </a:prstGeom>
          <a:noFill/>
        </p:spPr>
        <p:txBody>
          <a:bodyPr vert="horz" lIns="91440" tIns="45720" rIns="91440" bIns="45720" rtlCol="0" anchor="ctr">
            <a:normAutofit/>
          </a:bodyPr>
          <a:lstStyle>
            <a:lvl1pPr marL="342900" indent="-342900">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4115112"/>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
        <p:nvSpPr>
          <p:cNvPr id="13" name="Textplatzhalter 25"/>
          <p:cNvSpPr>
            <a:spLocks noGrp="1"/>
          </p:cNvSpPr>
          <p:nvPr>
            <p:ph type="body" sz="quarter" idx="18" hasCustomPrompt="1"/>
          </p:nvPr>
        </p:nvSpPr>
        <p:spPr>
          <a:xfrm>
            <a:off x="838200" y="4740462"/>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6</a:t>
            </a:r>
          </a:p>
        </p:txBody>
      </p:sp>
      <p:sp>
        <p:nvSpPr>
          <p:cNvPr id="15" name="Textplatzhalter 25"/>
          <p:cNvSpPr>
            <a:spLocks noGrp="1"/>
          </p:cNvSpPr>
          <p:nvPr>
            <p:ph type="body" sz="quarter" idx="19" hasCustomPrompt="1"/>
          </p:nvPr>
        </p:nvSpPr>
        <p:spPr>
          <a:xfrm>
            <a:off x="838200" y="5365810"/>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7</a:t>
            </a:r>
          </a:p>
        </p:txBody>
      </p:sp>
    </p:spTree>
    <p:extLst>
      <p:ext uri="{BB962C8B-B14F-4D97-AF65-F5344CB8AC3E}">
        <p14:creationId xmlns:p14="http://schemas.microsoft.com/office/powerpoint/2010/main" val="2793720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k_Inhalt">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7760749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4"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1" name="Inhaltsplatzhalter 10"/>
          <p:cNvSpPr>
            <a:spLocks noGrp="1"/>
          </p:cNvSpPr>
          <p:nvPr>
            <p:ph sz="quarter" idx="16"/>
          </p:nvPr>
        </p:nvSpPr>
        <p:spPr>
          <a:xfrm>
            <a:off x="838200" y="1850231"/>
            <a:ext cx="3873500" cy="3781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9" name="Inhaltsplatzhalter 8"/>
          <p:cNvSpPr>
            <a:spLocks noGrp="1"/>
          </p:cNvSpPr>
          <p:nvPr>
            <p:ph sz="quarter" idx="15"/>
          </p:nvPr>
        </p:nvSpPr>
        <p:spPr>
          <a:xfrm>
            <a:off x="5599113" y="1396999"/>
            <a:ext cx="5754687" cy="46878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3767965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169599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388"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lvl1pPr>
              <a:defRPr/>
            </a:lvl1p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p:txBody>
          <a:bodyPr/>
          <a:lstStyle/>
          <a:p>
            <a:fld id="{31D8CB4B-F9FC-406F-954B-1E9247735FAA}" type="slidenum">
              <a:rPr lang="de-DE" smtClean="0"/>
              <a:t>‹Nr.›</a:t>
            </a:fld>
            <a:endParaRPr lang="de-DE"/>
          </a:p>
        </p:txBody>
      </p:sp>
      <p:sp>
        <p:nvSpPr>
          <p:cNvPr id="14" name="Inhaltsplatzhalter 13"/>
          <p:cNvSpPr>
            <a:spLocks noGrp="1"/>
          </p:cNvSpPr>
          <p:nvPr>
            <p:ph sz="quarter" idx="13"/>
          </p:nvPr>
        </p:nvSpPr>
        <p:spPr>
          <a:xfrm>
            <a:off x="838200" y="1355854"/>
            <a:ext cx="10515600" cy="47736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0707668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Überschrift_Inhalt">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userDrawn="1">
            <p:custDataLst>
              <p:tags r:id="rId2"/>
            </p:custDataLst>
            <p:extLst>
              <p:ext uri="{D42A27DB-BD31-4B8C-83A1-F6EECF244321}">
                <p14:modId xmlns:p14="http://schemas.microsoft.com/office/powerpoint/2010/main" val="1028463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12" name="think-cell Folie" r:id="rId5" imgW="235" imgH="235" progId="TCLayout.ActiveDocument.1">
                  <p:embed/>
                </p:oleObj>
              </mc:Choice>
              <mc:Fallback>
                <p:oleObj name="think-cell Folie" r:id="rId5" imgW="235" imgH="235" progId="TCLayout.ActiveDocument.1">
                  <p:embed/>
                  <p:pic>
                    <p:nvPicPr>
                      <p:cNvPr id="12" name="Objekt 1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hteck 10"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7" name="Textplatzhalter 6"/>
          <p:cNvSpPr>
            <a:spLocks noGrp="1"/>
          </p:cNvSpPr>
          <p:nvPr>
            <p:ph type="body" sz="quarter" idx="14" hasCustomPrompt="1"/>
          </p:nvPr>
        </p:nvSpPr>
        <p:spPr>
          <a:xfrm>
            <a:off x="835152" y="1476058"/>
            <a:ext cx="10515599" cy="485728"/>
          </a:xfrm>
          <a:prstGeom prst="rect">
            <a:avLst/>
          </a:prstGeom>
        </p:spPr>
        <p:txBody>
          <a:bodyPr>
            <a:normAutofit/>
          </a:bodyPr>
          <a:lstStyle>
            <a:lvl1pPr marL="0" indent="0">
              <a:buNone/>
              <a:defRPr sz="2000" b="1">
                <a:solidFill>
                  <a:srgbClr val="404040"/>
                </a:solidFill>
              </a:defRPr>
            </a:lvl1pPr>
          </a:lstStyle>
          <a:p>
            <a:pPr lvl="0"/>
            <a:r>
              <a:rPr lang="de-DE" dirty="0"/>
              <a:t>Unterkapitel</a:t>
            </a:r>
          </a:p>
        </p:txBody>
      </p:sp>
      <p:sp>
        <p:nvSpPr>
          <p:cNvPr id="14" name="Inhaltsplatzhalter 13"/>
          <p:cNvSpPr>
            <a:spLocks noGrp="1"/>
          </p:cNvSpPr>
          <p:nvPr>
            <p:ph sz="quarter" idx="15"/>
          </p:nvPr>
        </p:nvSpPr>
        <p:spPr>
          <a:xfrm>
            <a:off x="835152" y="2203168"/>
            <a:ext cx="10515600" cy="3803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71105262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Inhalt_Pfeile">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userDrawn="1">
            <p:custDataLst>
              <p:tags r:id="rId2"/>
            </p:custDataLst>
            <p:extLst>
              <p:ext uri="{D42A27DB-BD31-4B8C-83A1-F6EECF244321}">
                <p14:modId xmlns:p14="http://schemas.microsoft.com/office/powerpoint/2010/main" val="3179809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436" name="think-cell Folie" r:id="rId5" imgW="235" imgH="235" progId="TCLayout.ActiveDocument.1">
                  <p:embed/>
                </p:oleObj>
              </mc:Choice>
              <mc:Fallback>
                <p:oleObj name="think-cell Folie" r:id="rId5" imgW="235" imgH="235"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Rechteck 1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5" name="Textplatzhalter 14"/>
          <p:cNvSpPr>
            <a:spLocks noGrp="1"/>
          </p:cNvSpPr>
          <p:nvPr>
            <p:ph type="body" sz="quarter" idx="25"/>
          </p:nvPr>
        </p:nvSpPr>
        <p:spPr>
          <a:xfrm>
            <a:off x="838200" y="1522211"/>
            <a:ext cx="10515600" cy="821638"/>
          </a:xfrm>
        </p:spPr>
        <p:txBody>
          <a:body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6" name="object 6"/>
          <p:cNvSpPr/>
          <p:nvPr userDrawn="1"/>
        </p:nvSpPr>
        <p:spPr>
          <a:xfrm>
            <a:off x="1596991" y="2889042"/>
            <a:ext cx="3172460" cy="1117776"/>
          </a:xfrm>
          <a:custGeom>
            <a:avLst/>
            <a:gdLst/>
            <a:ahLst/>
            <a:cxnLst/>
            <a:rect l="l" t="t" r="r" b="b"/>
            <a:pathLst>
              <a:path w="3172460" h="1125220">
                <a:moveTo>
                  <a:pt x="2614587" y="0"/>
                </a:moveTo>
                <a:lnTo>
                  <a:pt x="8953" y="0"/>
                </a:lnTo>
                <a:lnTo>
                  <a:pt x="566813" y="557860"/>
                </a:lnTo>
                <a:lnTo>
                  <a:pt x="0" y="1124673"/>
                </a:lnTo>
                <a:lnTo>
                  <a:pt x="2605646"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nchor="ctr"/>
          <a:lstStyle/>
          <a:p>
            <a:endParaRPr sz="1579" dirty="0"/>
          </a:p>
        </p:txBody>
      </p:sp>
      <p:sp>
        <p:nvSpPr>
          <p:cNvPr id="7" name="object 7"/>
          <p:cNvSpPr/>
          <p:nvPr userDrawn="1"/>
        </p:nvSpPr>
        <p:spPr>
          <a:xfrm>
            <a:off x="4521992" y="2881598"/>
            <a:ext cx="3172460" cy="1125220"/>
          </a:xfrm>
          <a:custGeom>
            <a:avLst/>
            <a:gdLst/>
            <a:ahLst/>
            <a:cxnLst/>
            <a:rect l="l" t="t" r="r" b="b"/>
            <a:pathLst>
              <a:path w="3172459" h="1125220">
                <a:moveTo>
                  <a:pt x="2614587" y="0"/>
                </a:moveTo>
                <a:lnTo>
                  <a:pt x="8953" y="0"/>
                </a:lnTo>
                <a:lnTo>
                  <a:pt x="566813" y="557860"/>
                </a:lnTo>
                <a:lnTo>
                  <a:pt x="0" y="1124673"/>
                </a:lnTo>
                <a:lnTo>
                  <a:pt x="2605646"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lstStyle/>
          <a:p>
            <a:endParaRPr sz="1579"/>
          </a:p>
        </p:txBody>
      </p:sp>
      <p:sp>
        <p:nvSpPr>
          <p:cNvPr id="8" name="object 8"/>
          <p:cNvSpPr/>
          <p:nvPr userDrawn="1"/>
        </p:nvSpPr>
        <p:spPr>
          <a:xfrm>
            <a:off x="7446991" y="2881598"/>
            <a:ext cx="3172460" cy="1125220"/>
          </a:xfrm>
          <a:custGeom>
            <a:avLst/>
            <a:gdLst/>
            <a:ahLst/>
            <a:cxnLst/>
            <a:rect l="l" t="t" r="r" b="b"/>
            <a:pathLst>
              <a:path w="3172459" h="1125220">
                <a:moveTo>
                  <a:pt x="2614587" y="0"/>
                </a:moveTo>
                <a:lnTo>
                  <a:pt x="8953" y="0"/>
                </a:lnTo>
                <a:lnTo>
                  <a:pt x="566813" y="557860"/>
                </a:lnTo>
                <a:lnTo>
                  <a:pt x="0" y="1124673"/>
                </a:lnTo>
                <a:lnTo>
                  <a:pt x="2605633"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lstStyle/>
          <a:p>
            <a:endParaRPr sz="1579"/>
          </a:p>
        </p:txBody>
      </p:sp>
      <p:sp>
        <p:nvSpPr>
          <p:cNvPr id="10" name="Textplatzhalter 6"/>
          <p:cNvSpPr>
            <a:spLocks noGrp="1"/>
          </p:cNvSpPr>
          <p:nvPr>
            <p:ph type="body" sz="quarter" idx="14" hasCustomPrompt="1"/>
          </p:nvPr>
        </p:nvSpPr>
        <p:spPr>
          <a:xfrm>
            <a:off x="2229616"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2" name="Textplatzhalter 6"/>
          <p:cNvSpPr>
            <a:spLocks noGrp="1"/>
          </p:cNvSpPr>
          <p:nvPr>
            <p:ph type="body" sz="quarter" idx="23" hasCustomPrompt="1"/>
          </p:nvPr>
        </p:nvSpPr>
        <p:spPr>
          <a:xfrm>
            <a:off x="5154615"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3" name="Textplatzhalter 6"/>
          <p:cNvSpPr>
            <a:spLocks noGrp="1"/>
          </p:cNvSpPr>
          <p:nvPr>
            <p:ph type="body" sz="quarter" idx="24" hasCustomPrompt="1"/>
          </p:nvPr>
        </p:nvSpPr>
        <p:spPr>
          <a:xfrm>
            <a:off x="8101099"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8" name="Textplatzhalter 14"/>
          <p:cNvSpPr>
            <a:spLocks noGrp="1"/>
          </p:cNvSpPr>
          <p:nvPr>
            <p:ph type="body" sz="quarter" idx="26"/>
          </p:nvPr>
        </p:nvSpPr>
        <p:spPr>
          <a:xfrm>
            <a:off x="1663292" y="4544568"/>
            <a:ext cx="9022461" cy="1416518"/>
          </a:xfrm>
        </p:spPr>
        <p:txBody>
          <a:bodyPr/>
          <a:lstStyle/>
          <a:p>
            <a:pPr lvl="0"/>
            <a:r>
              <a:rPr lang="de-DE"/>
              <a:t>Textmasterformat bearbeiten</a:t>
            </a:r>
          </a:p>
          <a:p>
            <a:pPr lvl="1"/>
            <a:r>
              <a:rPr lang="de-DE"/>
              <a:t>Zweite Ebene</a:t>
            </a:r>
          </a:p>
        </p:txBody>
      </p:sp>
    </p:spTree>
    <p:extLst>
      <p:ext uri="{BB962C8B-B14F-4D97-AF65-F5344CB8AC3E}">
        <p14:creationId xmlns:p14="http://schemas.microsoft.com/office/powerpoint/2010/main" val="7574387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Inhalt_Grafik">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5928779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460"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1" name="Inhaltsplatzhalter 10"/>
          <p:cNvSpPr>
            <a:spLocks noGrp="1"/>
          </p:cNvSpPr>
          <p:nvPr>
            <p:ph sz="quarter" idx="16"/>
          </p:nvPr>
        </p:nvSpPr>
        <p:spPr>
          <a:xfrm>
            <a:off x="7480300" y="1850231"/>
            <a:ext cx="3873500" cy="3781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9" name="Inhaltsplatzhalter 8"/>
          <p:cNvSpPr>
            <a:spLocks noGrp="1"/>
          </p:cNvSpPr>
          <p:nvPr>
            <p:ph sz="quarter" idx="15"/>
          </p:nvPr>
        </p:nvSpPr>
        <p:spPr>
          <a:xfrm>
            <a:off x="838200" y="1397494"/>
            <a:ext cx="5754687" cy="46878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2285112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Grafik_Inhalt">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19721368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484"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1" name="Inhaltsplatzhalter 10"/>
          <p:cNvSpPr>
            <a:spLocks noGrp="1"/>
          </p:cNvSpPr>
          <p:nvPr>
            <p:ph sz="quarter" idx="16"/>
          </p:nvPr>
        </p:nvSpPr>
        <p:spPr>
          <a:xfrm>
            <a:off x="838200" y="1850231"/>
            <a:ext cx="3873500" cy="3781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9" name="Inhaltsplatzhalter 8"/>
          <p:cNvSpPr>
            <a:spLocks noGrp="1"/>
          </p:cNvSpPr>
          <p:nvPr>
            <p:ph sz="quarter" idx="15"/>
          </p:nvPr>
        </p:nvSpPr>
        <p:spPr>
          <a:xfrm>
            <a:off x="5599113" y="1396999"/>
            <a:ext cx="5754687" cy="46878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4014474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Inhalt_2">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12069493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9508"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3" name="Inhaltsplatzhalter 10"/>
          <p:cNvSpPr>
            <a:spLocks noGrp="1"/>
          </p:cNvSpPr>
          <p:nvPr>
            <p:ph sz="quarter" idx="30"/>
          </p:nvPr>
        </p:nvSpPr>
        <p:spPr>
          <a:xfrm>
            <a:off x="6280945" y="1395639"/>
            <a:ext cx="5072855" cy="469159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838200" y="1395639"/>
            <a:ext cx="5071269" cy="4691597"/>
          </a:xfrm>
        </p:spPr>
        <p:txBody>
          <a:bodyPr>
            <a:normAutofit/>
          </a:bodyPr>
          <a:lstStyle>
            <a:lvl1pPr>
              <a:defRPr sz="1400"/>
            </a:lvl1pPr>
            <a:lvl2pPr>
              <a:defRPr sz="140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26580277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Überschrift_Inhalt_2">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19922918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0532"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838200" y="1965960"/>
            <a:ext cx="5071269" cy="412127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7" name="Textplatzhalter 6"/>
          <p:cNvSpPr>
            <a:spLocks noGrp="1"/>
          </p:cNvSpPr>
          <p:nvPr>
            <p:ph type="body" sz="quarter" idx="32"/>
          </p:nvPr>
        </p:nvSpPr>
        <p:spPr>
          <a:xfrm>
            <a:off x="838200" y="1395413"/>
            <a:ext cx="5072063"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21" name="Inhaltsplatzhalter 10"/>
          <p:cNvSpPr>
            <a:spLocks noGrp="1"/>
          </p:cNvSpPr>
          <p:nvPr>
            <p:ph sz="quarter" idx="37"/>
          </p:nvPr>
        </p:nvSpPr>
        <p:spPr>
          <a:xfrm>
            <a:off x="6280944" y="1965960"/>
            <a:ext cx="5072855" cy="412127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2" name="Textplatzhalter 6"/>
          <p:cNvSpPr>
            <a:spLocks noGrp="1"/>
          </p:cNvSpPr>
          <p:nvPr>
            <p:ph type="body" sz="quarter" idx="38"/>
          </p:nvPr>
        </p:nvSpPr>
        <p:spPr>
          <a:xfrm>
            <a:off x="6281164" y="1395413"/>
            <a:ext cx="5072636"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Tree>
    <p:extLst>
      <p:ext uri="{BB962C8B-B14F-4D97-AF65-F5344CB8AC3E}">
        <p14:creationId xmlns:p14="http://schemas.microsoft.com/office/powerpoint/2010/main" val="29081163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Inhalt_4">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399086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1556"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3" name="Inhaltsplatzhalter 10"/>
          <p:cNvSpPr>
            <a:spLocks noGrp="1"/>
          </p:cNvSpPr>
          <p:nvPr>
            <p:ph sz="quarter" idx="30"/>
          </p:nvPr>
        </p:nvSpPr>
        <p:spPr>
          <a:xfrm>
            <a:off x="6280945" y="139563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4" name="Inhaltsplatzhalter 10"/>
          <p:cNvSpPr>
            <a:spLocks noGrp="1"/>
          </p:cNvSpPr>
          <p:nvPr>
            <p:ph sz="quarter" idx="31"/>
          </p:nvPr>
        </p:nvSpPr>
        <p:spPr>
          <a:xfrm>
            <a:off x="6280945" y="390124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1207869" y="139563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2" name="Inhaltsplatzhalter 10"/>
          <p:cNvSpPr>
            <a:spLocks noGrp="1"/>
          </p:cNvSpPr>
          <p:nvPr>
            <p:ph sz="quarter" idx="29"/>
          </p:nvPr>
        </p:nvSpPr>
        <p:spPr>
          <a:xfrm>
            <a:off x="1207869" y="390124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244009219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Überschrift_Inhalt_4">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3344671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2580"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1207869" y="196596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7" name="Textplatzhalter 6"/>
          <p:cNvSpPr>
            <a:spLocks noGrp="1"/>
          </p:cNvSpPr>
          <p:nvPr>
            <p:ph type="body" sz="quarter" idx="32"/>
          </p:nvPr>
        </p:nvSpPr>
        <p:spPr>
          <a:xfrm>
            <a:off x="1208088" y="139541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17" name="Inhaltsplatzhalter 10"/>
          <p:cNvSpPr>
            <a:spLocks noGrp="1"/>
          </p:cNvSpPr>
          <p:nvPr>
            <p:ph sz="quarter" idx="33"/>
          </p:nvPr>
        </p:nvSpPr>
        <p:spPr>
          <a:xfrm>
            <a:off x="1207075" y="447157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8" name="Textplatzhalter 6"/>
          <p:cNvSpPr>
            <a:spLocks noGrp="1"/>
          </p:cNvSpPr>
          <p:nvPr>
            <p:ph type="body" sz="quarter" idx="34"/>
          </p:nvPr>
        </p:nvSpPr>
        <p:spPr>
          <a:xfrm>
            <a:off x="1207294" y="390102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19" name="Inhaltsplatzhalter 10"/>
          <p:cNvSpPr>
            <a:spLocks noGrp="1"/>
          </p:cNvSpPr>
          <p:nvPr>
            <p:ph sz="quarter" idx="35"/>
          </p:nvPr>
        </p:nvSpPr>
        <p:spPr>
          <a:xfrm>
            <a:off x="6280945" y="447157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0" name="Textplatzhalter 6"/>
          <p:cNvSpPr>
            <a:spLocks noGrp="1"/>
          </p:cNvSpPr>
          <p:nvPr>
            <p:ph type="body" sz="quarter" idx="36"/>
          </p:nvPr>
        </p:nvSpPr>
        <p:spPr>
          <a:xfrm>
            <a:off x="6281164" y="390102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21" name="Inhaltsplatzhalter 10"/>
          <p:cNvSpPr>
            <a:spLocks noGrp="1"/>
          </p:cNvSpPr>
          <p:nvPr>
            <p:ph sz="quarter" idx="37"/>
          </p:nvPr>
        </p:nvSpPr>
        <p:spPr>
          <a:xfrm>
            <a:off x="6280945" y="196596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2" name="Textplatzhalter 6"/>
          <p:cNvSpPr>
            <a:spLocks noGrp="1"/>
          </p:cNvSpPr>
          <p:nvPr>
            <p:ph type="body" sz="quarter" idx="38"/>
          </p:nvPr>
        </p:nvSpPr>
        <p:spPr>
          <a:xfrm>
            <a:off x="6281164" y="139541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Tree>
    <p:extLst>
      <p:ext uri="{BB962C8B-B14F-4D97-AF65-F5344CB8AC3E}">
        <p14:creationId xmlns:p14="http://schemas.microsoft.com/office/powerpoint/2010/main" val="31772379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Kasten_4">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198538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04"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a:xfrm>
            <a:off x="8610600" y="6494579"/>
            <a:ext cx="2743200" cy="365125"/>
          </a:xfrm>
        </p:spPr>
        <p:txBody>
          <a:bodyPr/>
          <a:lstStyle/>
          <a:p>
            <a:fld id="{31D8CB4B-F9FC-406F-954B-1E9247735FAA}" type="slidenum">
              <a:rPr lang="de-DE" smtClean="0"/>
              <a:t>‹Nr.›</a:t>
            </a:fld>
            <a:endParaRPr lang="de-DE"/>
          </a:p>
        </p:txBody>
      </p:sp>
      <p:sp>
        <p:nvSpPr>
          <p:cNvPr id="10" name="Textplatzhalter 6"/>
          <p:cNvSpPr>
            <a:spLocks noGrp="1"/>
          </p:cNvSpPr>
          <p:nvPr>
            <p:ph type="body" sz="quarter" idx="15"/>
          </p:nvPr>
        </p:nvSpPr>
        <p:spPr>
          <a:xfrm>
            <a:off x="838199" y="1312067"/>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27" name="Textplatzhalter 6"/>
          <p:cNvSpPr>
            <a:spLocks noGrp="1"/>
          </p:cNvSpPr>
          <p:nvPr>
            <p:ph type="body" sz="quarter" idx="17"/>
          </p:nvPr>
        </p:nvSpPr>
        <p:spPr>
          <a:xfrm>
            <a:off x="6285000" y="1312067"/>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33" name="Textplatzhalter 6"/>
          <p:cNvSpPr>
            <a:spLocks noGrp="1"/>
          </p:cNvSpPr>
          <p:nvPr>
            <p:ph type="body" sz="quarter" idx="19"/>
          </p:nvPr>
        </p:nvSpPr>
        <p:spPr>
          <a:xfrm>
            <a:off x="838199" y="3927500"/>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35" name="Textplatzhalter 6"/>
          <p:cNvSpPr>
            <a:spLocks noGrp="1"/>
          </p:cNvSpPr>
          <p:nvPr>
            <p:ph type="body" sz="quarter" idx="21"/>
          </p:nvPr>
        </p:nvSpPr>
        <p:spPr>
          <a:xfrm>
            <a:off x="6285000" y="3927500"/>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11" name="Inhaltsplatzhalter 10"/>
          <p:cNvSpPr>
            <a:spLocks noGrp="1"/>
          </p:cNvSpPr>
          <p:nvPr>
            <p:ph sz="quarter" idx="22"/>
          </p:nvPr>
        </p:nvSpPr>
        <p:spPr>
          <a:xfrm>
            <a:off x="838200" y="4305300"/>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
        <p:nvSpPr>
          <p:cNvPr id="19" name="Inhaltsplatzhalter 10"/>
          <p:cNvSpPr>
            <a:spLocks noGrp="1"/>
          </p:cNvSpPr>
          <p:nvPr>
            <p:ph sz="quarter" idx="23"/>
          </p:nvPr>
        </p:nvSpPr>
        <p:spPr>
          <a:xfrm>
            <a:off x="838111" y="1662314"/>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D009C"/>
              </a:buClr>
              <a:buSzPct val="90000"/>
              <a:buFont typeface="Wingdings" panose="05000000000000000000" pitchFamily="2" charset="2"/>
              <a:buChar char="§"/>
              <a:defRPr sz="1400">
                <a:solidFill>
                  <a:srgbClr val="404040"/>
                </a:solidFill>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lvl="0"/>
            <a:r>
              <a:rPr lang="de-DE"/>
              <a:t>Textmasterformat bearbeiten</a:t>
            </a:r>
          </a:p>
          <a:p>
            <a:pPr lvl="1"/>
            <a:r>
              <a:rPr lang="de-DE"/>
              <a:t>Zweite Ebene</a:t>
            </a:r>
          </a:p>
        </p:txBody>
      </p:sp>
      <p:sp>
        <p:nvSpPr>
          <p:cNvPr id="20" name="Inhaltsplatzhalter 10"/>
          <p:cNvSpPr>
            <a:spLocks noGrp="1"/>
          </p:cNvSpPr>
          <p:nvPr>
            <p:ph sz="quarter" idx="24"/>
          </p:nvPr>
        </p:nvSpPr>
        <p:spPr>
          <a:xfrm>
            <a:off x="6285000" y="1662313"/>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
        <p:nvSpPr>
          <p:cNvPr id="21" name="Inhaltsplatzhalter 10"/>
          <p:cNvSpPr>
            <a:spLocks noGrp="1"/>
          </p:cNvSpPr>
          <p:nvPr>
            <p:ph sz="quarter" idx="25"/>
          </p:nvPr>
        </p:nvSpPr>
        <p:spPr>
          <a:xfrm>
            <a:off x="6285000" y="4305300"/>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Tree>
    <p:extLst>
      <p:ext uri="{BB962C8B-B14F-4D97-AF65-F5344CB8AC3E}">
        <p14:creationId xmlns:p14="http://schemas.microsoft.com/office/powerpoint/2010/main" val="3169255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_2">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3923788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8"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3" name="Inhaltsplatzhalter 10"/>
          <p:cNvSpPr>
            <a:spLocks noGrp="1"/>
          </p:cNvSpPr>
          <p:nvPr>
            <p:ph sz="quarter" idx="30"/>
          </p:nvPr>
        </p:nvSpPr>
        <p:spPr>
          <a:xfrm>
            <a:off x="6280945" y="1395639"/>
            <a:ext cx="5072855" cy="469159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838200" y="1395639"/>
            <a:ext cx="5071269" cy="4691597"/>
          </a:xfrm>
        </p:spPr>
        <p:txBody>
          <a:bodyPr>
            <a:normAutofit/>
          </a:bodyPr>
          <a:lstStyle>
            <a:lvl1pPr>
              <a:defRPr sz="1400"/>
            </a:lvl1pPr>
            <a:lvl2pPr>
              <a:defRPr sz="140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223545431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Folgekasten">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22160726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28"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a:xfrm>
            <a:off x="8610600" y="6494579"/>
            <a:ext cx="2743200" cy="365125"/>
          </a:xfrm>
        </p:spPr>
        <p:txBody>
          <a:bodyPr/>
          <a:lstStyle/>
          <a:p>
            <a:fld id="{31D8CB4B-F9FC-406F-954B-1E9247735FAA}" type="slidenum">
              <a:rPr lang="de-DE" smtClean="0"/>
              <a:t>‹Nr.›</a:t>
            </a:fld>
            <a:endParaRPr lang="de-DE"/>
          </a:p>
        </p:txBody>
      </p:sp>
      <p:sp>
        <p:nvSpPr>
          <p:cNvPr id="10" name="Textplatzhalter 6"/>
          <p:cNvSpPr>
            <a:spLocks noGrp="1"/>
          </p:cNvSpPr>
          <p:nvPr>
            <p:ph type="body" sz="quarter" idx="15"/>
          </p:nvPr>
        </p:nvSpPr>
        <p:spPr>
          <a:xfrm>
            <a:off x="838198" y="1377380"/>
            <a:ext cx="10515601" cy="467747"/>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12" name="Textplatzhalter 6"/>
          <p:cNvSpPr>
            <a:spLocks noGrp="1"/>
          </p:cNvSpPr>
          <p:nvPr>
            <p:ph type="body" sz="quarter" idx="16"/>
          </p:nvPr>
        </p:nvSpPr>
        <p:spPr>
          <a:xfrm>
            <a:off x="838198" y="5494523"/>
            <a:ext cx="10515601" cy="628691"/>
          </a:xfrm>
          <a:prstGeom prst="rect">
            <a:avLst/>
          </a:prstGeom>
          <a:solidFill>
            <a:srgbClr val="E6E6E6"/>
          </a:solidFill>
          <a:ln w="28575">
            <a:solidFill>
              <a:srgbClr val="E6E6E6"/>
            </a:solidFill>
          </a:ln>
        </p:spPr>
        <p:txBody>
          <a:bodyPr vert="horz" lIns="91440" tIns="45720" rIns="91440" bIns="45720" rtlCol="0" anchor="ctr" anchorCtr="1">
            <a:normAutofit/>
          </a:bodyPr>
          <a:lstStyle>
            <a:lvl1pPr>
              <a:defRPr lang="de-DE" b="1" dirty="0" smtClean="0">
                <a:solidFill>
                  <a:srgbClr val="404040"/>
                </a:solidFill>
              </a:defRPr>
            </a:lvl1pPr>
          </a:lstStyle>
          <a:p>
            <a:pPr marL="0" lvl="0" indent="0">
              <a:buNone/>
            </a:pPr>
            <a:r>
              <a:rPr lang="de-DE"/>
              <a:t>Textmasterformat bearbeiten</a:t>
            </a:r>
          </a:p>
        </p:txBody>
      </p:sp>
      <p:sp>
        <p:nvSpPr>
          <p:cNvPr id="9" name="Inhaltsplatzhalter 8"/>
          <p:cNvSpPr>
            <a:spLocks noGrp="1"/>
          </p:cNvSpPr>
          <p:nvPr>
            <p:ph sz="quarter" idx="17"/>
          </p:nvPr>
        </p:nvSpPr>
        <p:spPr>
          <a:xfrm>
            <a:off x="838200" y="1844675"/>
            <a:ext cx="10515600" cy="3649663"/>
          </a:xfrm>
          <a:ln w="28575">
            <a:solidFill>
              <a:srgbClr val="E6E6E6"/>
            </a:solidFill>
          </a:ln>
        </p:spPr>
        <p:txBody>
          <a:bodyPr anchor="ctr" anchorCtr="0">
            <a:normAutofit/>
          </a:bodyPr>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507764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el_leer">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786786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652" name="think-cell Folie" r:id="rId5" imgW="235" imgH="235" progId="TCLayout.ActiveDocument.1">
                  <p:embed/>
                </p:oleObj>
              </mc:Choice>
              <mc:Fallback>
                <p:oleObj name="think-cell Folie" r:id="rId5" imgW="235" imgH="235" progId="TCLayout.ActiveDocument.1">
                  <p:embed/>
                  <p:pic>
                    <p:nvPicPr>
                      <p:cNvPr id="9" name="Obj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326832734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Lahr, 08.12.2022</a:t>
            </a:r>
          </a:p>
        </p:txBody>
      </p:sp>
      <p:sp>
        <p:nvSpPr>
          <p:cNvPr id="3" name="Fußzeilenplatzhalter 2"/>
          <p:cNvSpPr>
            <a:spLocks noGrp="1"/>
          </p:cNvSpPr>
          <p:nvPr>
            <p:ph type="ftr" sz="quarter" idx="11"/>
          </p:nvPr>
        </p:nvSpPr>
        <p:spPr/>
        <p:txBody>
          <a:bodyPr/>
          <a:lstStyle/>
          <a:p>
            <a:r>
              <a:rPr lang="de-DE" dirty="0"/>
              <a:t>bnNETZE GmbH</a:t>
            </a:r>
          </a:p>
        </p:txBody>
      </p:sp>
      <p:sp>
        <p:nvSpPr>
          <p:cNvPr id="4" name="Foliennummernplatzhalter 3"/>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11746131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Abschluss_Fragen">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4122053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676" name="think-cell Folie" r:id="rId4" imgW="235" imgH="235" progId="TCLayout.ActiveDocument.1">
                  <p:embed/>
                </p:oleObj>
              </mc:Choice>
              <mc:Fallback>
                <p:oleObj name="think-cell Folie" r:id="rId4" imgW="235" imgH="235"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grpSp>
        <p:nvGrpSpPr>
          <p:cNvPr id="7" name="Gruppieren 6"/>
          <p:cNvGrpSpPr/>
          <p:nvPr userDrawn="1"/>
        </p:nvGrpSpPr>
        <p:grpSpPr>
          <a:xfrm>
            <a:off x="3581400" y="2674327"/>
            <a:ext cx="4849838" cy="1958530"/>
            <a:chOff x="3068866" y="2637495"/>
            <a:chExt cx="6183991" cy="1958530"/>
          </a:xfrm>
        </p:grpSpPr>
        <p:sp>
          <p:nvSpPr>
            <p:cNvPr id="8" name="Textplatzhalter 3"/>
            <p:cNvSpPr txBox="1">
              <a:spLocks/>
            </p:cNvSpPr>
            <p:nvPr userDrawn="1"/>
          </p:nvSpPr>
          <p:spPr>
            <a:xfrm>
              <a:off x="3068866" y="2637495"/>
              <a:ext cx="6183991" cy="8629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4800" b="1" kern="1200" baseline="0">
                  <a:solidFill>
                    <a:srgbClr val="6F6F6F"/>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4800" b="1" i="0" u="none" strike="noStrike" kern="1200" cap="none" spc="0" normalizeH="0" baseline="0" noProof="0" dirty="0">
                  <a:ln>
                    <a:noFill/>
                  </a:ln>
                  <a:solidFill>
                    <a:srgbClr val="404040"/>
                  </a:solidFill>
                  <a:effectLst/>
                  <a:uLnTx/>
                  <a:uFillTx/>
                  <a:latin typeface="Thesans Badenova" panose="020B0503040302060204" pitchFamily="34" charset="0"/>
                  <a:ea typeface="+mn-ea"/>
                  <a:cs typeface="+mn-cs"/>
                </a:rPr>
                <a:t>HABEN SIE NOCH</a:t>
              </a:r>
            </a:p>
          </p:txBody>
        </p:sp>
        <p:sp>
          <p:nvSpPr>
            <p:cNvPr id="9" name="Textplatzhalter 3"/>
            <p:cNvSpPr txBox="1">
              <a:spLocks/>
            </p:cNvSpPr>
            <p:nvPr userDrawn="1"/>
          </p:nvSpPr>
          <p:spPr>
            <a:xfrm>
              <a:off x="3068866" y="3780711"/>
              <a:ext cx="6183991" cy="81531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5600" b="1" kern="1200" baseline="0">
                  <a:solidFill>
                    <a:schemeClr val="tx2"/>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5600" b="1" i="0" u="none" strike="noStrike" kern="1200" cap="none" spc="0" normalizeH="0" baseline="0" noProof="0" dirty="0">
                  <a:ln>
                    <a:noFill/>
                  </a:ln>
                  <a:solidFill>
                    <a:srgbClr val="1D009C"/>
                  </a:solidFill>
                  <a:effectLst/>
                  <a:uLnTx/>
                  <a:uFillTx/>
                  <a:latin typeface="Thesans Badenova" panose="020B0503040302060204" pitchFamily="34" charset="0"/>
                  <a:ea typeface="+mn-ea"/>
                  <a:cs typeface="+mn-cs"/>
                </a:rPr>
                <a:t>FRAGEN?</a:t>
              </a:r>
            </a:p>
          </p:txBody>
        </p:sp>
      </p:grpSp>
      <p:pic>
        <p:nvPicPr>
          <p:cNvPr id="10" name="Grafik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Tree>
    <p:extLst>
      <p:ext uri="{BB962C8B-B14F-4D97-AF65-F5344CB8AC3E}">
        <p14:creationId xmlns:p14="http://schemas.microsoft.com/office/powerpoint/2010/main" val="56822223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Abschluss_Dank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51872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7700" name="think-cell Folie" r:id="rId4" imgW="235" imgH="235" progId="TCLayout.ActiveDocument.1">
                  <p:embed/>
                </p:oleObj>
              </mc:Choice>
              <mc:Fallback>
                <p:oleObj name="think-cell Folie" r:id="rId4" imgW="235" imgH="23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grpSp>
        <p:nvGrpSpPr>
          <p:cNvPr id="10" name="Gruppieren 9"/>
          <p:cNvGrpSpPr/>
          <p:nvPr userDrawn="1"/>
        </p:nvGrpSpPr>
        <p:grpSpPr>
          <a:xfrm>
            <a:off x="3581400" y="2664498"/>
            <a:ext cx="6472176" cy="1958530"/>
            <a:chOff x="2859912" y="2564343"/>
            <a:chExt cx="6472176" cy="1958530"/>
          </a:xfrm>
        </p:grpSpPr>
        <p:sp>
          <p:nvSpPr>
            <p:cNvPr id="8" name="Textplatzhalter 3"/>
            <p:cNvSpPr txBox="1">
              <a:spLocks/>
            </p:cNvSpPr>
            <p:nvPr userDrawn="1"/>
          </p:nvSpPr>
          <p:spPr>
            <a:xfrm>
              <a:off x="2859912" y="2564343"/>
              <a:ext cx="6472176" cy="8629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4800" b="1" kern="1200" baseline="0">
                  <a:solidFill>
                    <a:srgbClr val="6F6F6F"/>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4800" b="1" i="0" u="none" strike="noStrike" kern="1200" cap="none" spc="0" normalizeH="0" baseline="0" noProof="0" dirty="0">
                  <a:ln>
                    <a:noFill/>
                  </a:ln>
                  <a:solidFill>
                    <a:srgbClr val="404040"/>
                  </a:solidFill>
                  <a:effectLst/>
                  <a:uLnTx/>
                  <a:uFillTx/>
                  <a:latin typeface="Thesans Badenova" panose="020B0503040302060204" pitchFamily="34" charset="0"/>
                  <a:ea typeface="+mn-ea"/>
                  <a:cs typeface="+mn-cs"/>
                </a:rPr>
                <a:t>VIELEN DANK FÜR IHRE</a:t>
              </a:r>
            </a:p>
          </p:txBody>
        </p:sp>
        <p:sp>
          <p:nvSpPr>
            <p:cNvPr id="9" name="Textplatzhalter 3"/>
            <p:cNvSpPr txBox="1">
              <a:spLocks/>
            </p:cNvSpPr>
            <p:nvPr userDrawn="1"/>
          </p:nvSpPr>
          <p:spPr>
            <a:xfrm>
              <a:off x="2859912" y="3707559"/>
              <a:ext cx="6472176" cy="81531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5600" b="1" kern="1200" baseline="0">
                  <a:solidFill>
                    <a:schemeClr val="tx2"/>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5600" b="1" i="0" u="none" strike="noStrike" kern="1200" cap="none" spc="0" normalizeH="0" baseline="0" noProof="0" dirty="0">
                  <a:ln>
                    <a:noFill/>
                  </a:ln>
                  <a:solidFill>
                    <a:srgbClr val="1C009C"/>
                  </a:solidFill>
                  <a:effectLst/>
                  <a:uLnTx/>
                  <a:uFillTx/>
                  <a:latin typeface="Thesans Badenova" panose="020B0503040302060204" pitchFamily="34" charset="0"/>
                  <a:ea typeface="+mn-ea"/>
                  <a:cs typeface="+mn-cs"/>
                </a:rPr>
                <a:t>AUFMERKSAMKEIT</a:t>
              </a:r>
            </a:p>
          </p:txBody>
        </p:sp>
      </p:grpSp>
      <p:pic>
        <p:nvPicPr>
          <p:cNvPr id="11" name="Grafik 1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Tree>
    <p:extLst>
      <p:ext uri="{BB962C8B-B14F-4D97-AF65-F5344CB8AC3E}">
        <p14:creationId xmlns:p14="http://schemas.microsoft.com/office/powerpoint/2010/main" val="27470106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Abschluss_Kontak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32410521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724" name="think-cell Folie" r:id="rId5" imgW="235" imgH="235" progId="TCLayout.ActiveDocument.1">
                  <p:embed/>
                </p:oleObj>
              </mc:Choice>
              <mc:Fallback>
                <p:oleObj name="think-cell Folie" r:id="rId5" imgW="235" imgH="235" progId="TCLayout.ActiveDocument.1">
                  <p:embed/>
                  <p:pic>
                    <p:nvPicPr>
                      <p:cNvPr id="9" name="Obj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pic>
        <p:nvPicPr>
          <p:cNvPr id="21" name="Grafik 2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
        <p:nvSpPr>
          <p:cNvPr id="2" name="Titel 1"/>
          <p:cNvSpPr>
            <a:spLocks noGrp="1"/>
          </p:cNvSpPr>
          <p:nvPr>
            <p:ph type="title" hasCustomPrompt="1"/>
          </p:nvPr>
        </p:nvSpPr>
        <p:spPr/>
        <p:txBody>
          <a:bodyPr/>
          <a:lstStyle>
            <a:lvl1pPr>
              <a:defRPr/>
            </a:lvl1pPr>
          </a:lstStyle>
          <a:p>
            <a:r>
              <a:rPr lang="de-DE" dirty="0"/>
              <a:t>Ansprechpartner</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pic>
        <p:nvPicPr>
          <p:cNvPr id="29" name="Grafik 28"/>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712406" y="5364883"/>
            <a:ext cx="362713" cy="362713"/>
          </a:xfrm>
          <a:prstGeom prst="rect">
            <a:avLst/>
          </a:prstGeom>
        </p:spPr>
      </p:pic>
      <p:pic>
        <p:nvPicPr>
          <p:cNvPr id="30" name="Grafik 29"/>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712406" y="4924749"/>
            <a:ext cx="362713" cy="362713"/>
          </a:xfrm>
          <a:prstGeom prst="rect">
            <a:avLst/>
          </a:prstGeom>
        </p:spPr>
      </p:pic>
      <p:pic>
        <p:nvPicPr>
          <p:cNvPr id="31" name="Grafik 3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712406" y="3222245"/>
            <a:ext cx="362713" cy="362713"/>
          </a:xfrm>
          <a:prstGeom prst="rect">
            <a:avLst/>
          </a:prstGeom>
        </p:spPr>
      </p:pic>
      <p:sp>
        <p:nvSpPr>
          <p:cNvPr id="7" name="Textplatzhalter 6"/>
          <p:cNvSpPr>
            <a:spLocks noGrp="1"/>
          </p:cNvSpPr>
          <p:nvPr>
            <p:ph type="body" sz="quarter" idx="13" hasCustomPrompt="1"/>
          </p:nvPr>
        </p:nvSpPr>
        <p:spPr>
          <a:xfrm>
            <a:off x="2712406" y="1727847"/>
            <a:ext cx="5537947" cy="534988"/>
          </a:xfrm>
          <a:prstGeom prst="rect">
            <a:avLst/>
          </a:prstGeom>
        </p:spPr>
        <p:txBody>
          <a:bodyPr anchor="ctr" anchorCtr="0"/>
          <a:lstStyle>
            <a:lvl1pPr marL="0" indent="0">
              <a:buNone/>
              <a:defRPr sz="2000" b="1" baseline="0">
                <a:solidFill>
                  <a:srgbClr val="1D009C"/>
                </a:solidFill>
                <a:latin typeface="Thesans Badenova" panose="020B0503040302060204" pitchFamily="34" charset="0"/>
              </a:defRPr>
            </a:lvl1pPr>
          </a:lstStyle>
          <a:p>
            <a:pPr lvl="0"/>
            <a:r>
              <a:rPr lang="de-DE" dirty="0"/>
              <a:t>MAXIMILIAN MUSTERMANN</a:t>
            </a:r>
          </a:p>
        </p:txBody>
      </p:sp>
      <p:sp>
        <p:nvSpPr>
          <p:cNvPr id="32" name="Textplatzhalter 6"/>
          <p:cNvSpPr>
            <a:spLocks noGrp="1"/>
          </p:cNvSpPr>
          <p:nvPr>
            <p:ph type="body" sz="quarter" idx="14" hasCustomPrompt="1"/>
          </p:nvPr>
        </p:nvSpPr>
        <p:spPr>
          <a:xfrm>
            <a:off x="2712406" y="2281995"/>
            <a:ext cx="5537947" cy="534988"/>
          </a:xfrm>
          <a:prstGeom prst="rect">
            <a:avLst/>
          </a:prstGeom>
        </p:spPr>
        <p:txBody>
          <a:bodyPr anchor="t" anchorCtr="0">
            <a:normAutofit/>
          </a:bodyPr>
          <a:lstStyle>
            <a:lvl1pPr marL="0" indent="0">
              <a:buNone/>
              <a:defRPr sz="2000" b="1" baseline="0">
                <a:solidFill>
                  <a:srgbClr val="404040"/>
                </a:solidFill>
                <a:latin typeface="Thesans Badenova" panose="020B0503040302060204" pitchFamily="34" charset="0"/>
              </a:defRPr>
            </a:lvl1pPr>
          </a:lstStyle>
          <a:p>
            <a:pPr lvl="0"/>
            <a:r>
              <a:rPr lang="de-DE" dirty="0"/>
              <a:t>Musterabteilung</a:t>
            </a:r>
          </a:p>
        </p:txBody>
      </p:sp>
      <p:sp>
        <p:nvSpPr>
          <p:cNvPr id="33" name="Textplatzhalter 6"/>
          <p:cNvSpPr>
            <a:spLocks noGrp="1"/>
          </p:cNvSpPr>
          <p:nvPr>
            <p:ph type="body" sz="quarter" idx="15" hasCustomPrompt="1"/>
          </p:nvPr>
        </p:nvSpPr>
        <p:spPr>
          <a:xfrm>
            <a:off x="3295085" y="3222245"/>
            <a:ext cx="4955268" cy="399600"/>
          </a:xfrm>
          <a:prstGeom prst="rect">
            <a:avLst/>
          </a:prstGeom>
        </p:spPr>
        <p:txBody>
          <a:bodyPr vert="horz" anchor="ctr" anchorCtr="0">
            <a:normAutofit/>
          </a:bodyPr>
          <a:lstStyle>
            <a:lvl1pPr marL="0" indent="0">
              <a:buNone/>
              <a:defRPr sz="2000" b="0" baseline="0">
                <a:solidFill>
                  <a:srgbClr val="404040"/>
                </a:solidFill>
                <a:latin typeface="Thesans Badenova" panose="020B0503040302060204" pitchFamily="34" charset="0"/>
              </a:defRPr>
            </a:lvl1pPr>
          </a:lstStyle>
          <a:p>
            <a:pPr lvl="0"/>
            <a:r>
              <a:rPr lang="de-DE" dirty="0"/>
              <a:t>Musterabteilung</a:t>
            </a:r>
          </a:p>
        </p:txBody>
      </p:sp>
      <p:sp>
        <p:nvSpPr>
          <p:cNvPr id="34" name="Textplatzhalter 6"/>
          <p:cNvSpPr>
            <a:spLocks noGrp="1"/>
          </p:cNvSpPr>
          <p:nvPr>
            <p:ph type="body" sz="quarter" idx="16" hasCustomPrompt="1"/>
          </p:nvPr>
        </p:nvSpPr>
        <p:spPr>
          <a:xfrm>
            <a:off x="3295085" y="3668098"/>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err="1"/>
              <a:t>Tullastraße</a:t>
            </a:r>
            <a:r>
              <a:rPr lang="de-DE" dirty="0"/>
              <a:t> 61</a:t>
            </a:r>
          </a:p>
        </p:txBody>
      </p:sp>
      <p:sp>
        <p:nvSpPr>
          <p:cNvPr id="35" name="Textplatzhalter 6"/>
          <p:cNvSpPr>
            <a:spLocks noGrp="1"/>
          </p:cNvSpPr>
          <p:nvPr>
            <p:ph type="body" sz="quarter" idx="17" hasCustomPrompt="1"/>
          </p:nvPr>
        </p:nvSpPr>
        <p:spPr>
          <a:xfrm>
            <a:off x="3295085" y="4113951"/>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79108 Freiburg i. Br.</a:t>
            </a:r>
          </a:p>
        </p:txBody>
      </p:sp>
      <p:sp>
        <p:nvSpPr>
          <p:cNvPr id="36" name="Textplatzhalter 6"/>
          <p:cNvSpPr>
            <a:spLocks noGrp="1"/>
          </p:cNvSpPr>
          <p:nvPr>
            <p:ph type="body" sz="quarter" idx="18" hasCustomPrompt="1"/>
          </p:nvPr>
        </p:nvSpPr>
        <p:spPr>
          <a:xfrm>
            <a:off x="3295085" y="4900661"/>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max.mustermann@bnnetze.de</a:t>
            </a:r>
          </a:p>
        </p:txBody>
      </p:sp>
      <p:sp>
        <p:nvSpPr>
          <p:cNvPr id="37" name="Textplatzhalter 6"/>
          <p:cNvSpPr>
            <a:spLocks noGrp="1"/>
          </p:cNvSpPr>
          <p:nvPr>
            <p:ph type="body" sz="quarter" idx="19" hasCustomPrompt="1"/>
          </p:nvPr>
        </p:nvSpPr>
        <p:spPr>
          <a:xfrm>
            <a:off x="4341200" y="5355428"/>
            <a:ext cx="3909154"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0761 279 - 9999</a:t>
            </a:r>
          </a:p>
        </p:txBody>
      </p:sp>
      <p:sp>
        <p:nvSpPr>
          <p:cNvPr id="8" name="Textfeld 7"/>
          <p:cNvSpPr txBox="1"/>
          <p:nvPr userDrawn="1"/>
        </p:nvSpPr>
        <p:spPr>
          <a:xfrm>
            <a:off x="3295085" y="5355428"/>
            <a:ext cx="1046114" cy="399600"/>
          </a:xfrm>
          <a:prstGeom prst="rect">
            <a:avLst/>
          </a:prstGeom>
          <a:noFill/>
        </p:spPr>
        <p:txBody>
          <a:bodyPr vert="horz" wrap="square" rtlCol="0" anchor="ctr" anchorCtr="0">
            <a:normAutofit/>
          </a:bodyPr>
          <a:lstStyle/>
          <a:p>
            <a:r>
              <a:rPr lang="de-DE" sz="2000" dirty="0">
                <a:latin typeface="Thesans Badenova" panose="020B0503040302060204" pitchFamily="34" charset="0"/>
              </a:rPr>
              <a:t>Telefon</a:t>
            </a:r>
          </a:p>
        </p:txBody>
      </p:sp>
      <p:sp>
        <p:nvSpPr>
          <p:cNvPr id="12" name="Bildplatzhalter 11"/>
          <p:cNvSpPr>
            <a:spLocks noGrp="1" noChangeAspect="1"/>
          </p:cNvSpPr>
          <p:nvPr>
            <p:ph type="pic" sz="quarter" idx="21"/>
          </p:nvPr>
        </p:nvSpPr>
        <p:spPr>
          <a:xfrm>
            <a:off x="8689261" y="2090605"/>
            <a:ext cx="2664539" cy="3554585"/>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accent4"/>
              </a:buClr>
              <a:buSzTx/>
              <a:buFont typeface="Arial" panose="020B0604020202020204" pitchFamily="34" charset="0"/>
              <a:buNone/>
              <a:tabLst/>
              <a:defRPr lang="de-DE" sz="2100" i="0" kern="1200" dirty="0" smtClean="0">
                <a:solidFill>
                  <a:srgbClr val="404040"/>
                </a:solidFill>
                <a:latin typeface="Thesans Badenova" panose="020B0503040302060204" pitchFamily="34" charset="0"/>
                <a:ea typeface="+mn-ea"/>
                <a:cs typeface="+mn-cs"/>
              </a:defRPr>
            </a:lvl1pPr>
          </a:lstStyle>
          <a:p>
            <a:r>
              <a:rPr lang="de-DE"/>
              <a:t>Bild durch Klicken auf Symbol hinzufügen</a:t>
            </a:r>
            <a:endParaRPr lang="de-DE" dirty="0"/>
          </a:p>
        </p:txBody>
      </p:sp>
    </p:spTree>
    <p:extLst>
      <p:ext uri="{BB962C8B-B14F-4D97-AF65-F5344CB8AC3E}">
        <p14:creationId xmlns:p14="http://schemas.microsoft.com/office/powerpoint/2010/main" val="204087356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Abschluss_Sloga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041167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9748" name="think-cell Folie" r:id="rId4" imgW="235" imgH="235" progId="TCLayout.ActiveDocument.1">
                  <p:embed/>
                </p:oleObj>
              </mc:Choice>
              <mc:Fallback>
                <p:oleObj name="think-cell Folie" r:id="rId4" imgW="235" imgH="23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feld 4"/>
          <p:cNvSpPr txBox="1"/>
          <p:nvPr userDrawn="1"/>
        </p:nvSpPr>
        <p:spPr>
          <a:xfrm>
            <a:off x="0" y="2853079"/>
            <a:ext cx="12192000" cy="1446550"/>
          </a:xfrm>
          <a:prstGeom prst="rect">
            <a:avLst/>
          </a:prstGeom>
          <a:noFill/>
        </p:spPr>
        <p:txBody>
          <a:bodyPr wrap="square" rtlCol="0">
            <a:spAutoFit/>
          </a:bodyPr>
          <a:lstStyle/>
          <a:p>
            <a:pPr algn="ctr"/>
            <a:r>
              <a:rPr lang="de-DE" sz="8800" b="1" i="1" dirty="0">
                <a:solidFill>
                  <a:srgbClr val="FF6600"/>
                </a:solidFill>
                <a:effectLst>
                  <a:outerShdw blurRad="38100" dist="38100" dir="2700000" algn="tl">
                    <a:srgbClr val="000000">
                      <a:alpha val="43137"/>
                    </a:srgbClr>
                  </a:outerShdw>
                </a:effectLst>
              </a:rPr>
              <a:t>Zuverlässig</a:t>
            </a:r>
            <a:r>
              <a:rPr lang="de-DE" sz="8800" b="1" i="1" baseline="0" dirty="0">
                <a:solidFill>
                  <a:srgbClr val="FF6600"/>
                </a:solidFill>
                <a:effectLst>
                  <a:outerShdw blurRad="38100" dist="38100" dir="2700000" algn="tl">
                    <a:srgbClr val="000000">
                      <a:alpha val="43137"/>
                    </a:srgbClr>
                  </a:outerShdw>
                </a:effectLst>
              </a:rPr>
              <a:t> und vor Ort</a:t>
            </a:r>
            <a:endParaRPr lang="de-DE" sz="8800" b="1" i="1" dirty="0">
              <a:solidFill>
                <a:srgbClr val="FF6600"/>
              </a:solidFill>
              <a:effectLst>
                <a:outerShdw blurRad="38100" dist="38100" dir="2700000" algn="tl">
                  <a:srgbClr val="000000">
                    <a:alpha val="43137"/>
                  </a:srgbClr>
                </a:outerShdw>
              </a:effectLst>
            </a:endParaRPr>
          </a:p>
        </p:txBody>
      </p:sp>
      <p:sp>
        <p:nvSpPr>
          <p:cNvPr id="2" name="Datumsplatzhalter 1"/>
          <p:cNvSpPr>
            <a:spLocks noGrp="1"/>
          </p:cNvSpPr>
          <p:nvPr>
            <p:ph type="dt" sz="half" idx="10"/>
          </p:nvPr>
        </p:nvSpPr>
        <p:spPr/>
        <p:txBody>
          <a:bodyPr/>
          <a:lstStyle/>
          <a:p>
            <a:r>
              <a:rPr lang="de-DE"/>
              <a:t>Lahr, 08.12.2022</a:t>
            </a:r>
          </a:p>
        </p:txBody>
      </p:sp>
      <p:sp>
        <p:nvSpPr>
          <p:cNvPr id="3" name="Fußzeilenplatzhalter 2"/>
          <p:cNvSpPr>
            <a:spLocks noGrp="1"/>
          </p:cNvSpPr>
          <p:nvPr>
            <p:ph type="ftr" sz="quarter" idx="11"/>
          </p:nvPr>
        </p:nvSpPr>
        <p:spPr/>
        <p:txBody>
          <a:bodyPr/>
          <a:lstStyle/>
          <a:p>
            <a:r>
              <a:rPr lang="de-DE" dirty="0"/>
              <a:t>bnNETZE GmbH</a:t>
            </a:r>
          </a:p>
        </p:txBody>
      </p:sp>
      <p:sp>
        <p:nvSpPr>
          <p:cNvPr id="4" name="Foliennummernplatzhalter 3"/>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18221637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Einfache Text-/Bild-/Grafik-/Tabellefolie">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60772" name="think-cell Folie" r:id="rId4" imgW="216" imgH="216" progId="TCLayout.ActiveDocument.1">
                  <p:embed/>
                </p:oleObj>
              </mc:Choice>
              <mc:Fallback>
                <p:oleObj name="think-cell Folie" r:id="rId4" imgW="216" imgH="216" progId="TCLayout.ActiveDocument.1">
                  <p:embed/>
                  <p:pic>
                    <p:nvPicPr>
                      <p:cNvPr id="9" name="Objekt 8"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8" name="Inhaltsplatzhalter 7"/>
          <p:cNvSpPr>
            <a:spLocks noGrp="1"/>
          </p:cNvSpPr>
          <p:nvPr>
            <p:ph sz="quarter" idx="13"/>
          </p:nvPr>
        </p:nvSpPr>
        <p:spPr>
          <a:xfrm>
            <a:off x="334433" y="1340768"/>
            <a:ext cx="11520000" cy="5040883"/>
          </a:xfrm>
        </p:spPr>
        <p:txBody>
          <a:bodyPr>
            <a:normAutofit/>
          </a:bodyPr>
          <a:lstStyle>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solidFill>
                  <a:srgbClr val="FFFFFF"/>
                </a:solidFill>
              </a:rPr>
              <a:t>Lahr, 08.12.2022</a:t>
            </a:r>
            <a:endParaRPr lang="de-DE" dirty="0">
              <a:solidFill>
                <a:srgbClr val="FFFFFF"/>
              </a:solidFill>
            </a:endParaRPr>
          </a:p>
        </p:txBody>
      </p:sp>
      <p:sp>
        <p:nvSpPr>
          <p:cNvPr id="4" name="Fußzeilenplatzhalter 3"/>
          <p:cNvSpPr>
            <a:spLocks noGrp="1"/>
          </p:cNvSpPr>
          <p:nvPr>
            <p:ph type="ftr" sz="quarter" idx="11"/>
          </p:nvPr>
        </p:nvSpPr>
        <p:spPr/>
        <p:txBody>
          <a:bodyPr/>
          <a:lstStyle/>
          <a:p>
            <a:r>
              <a:rPr lang="nb-NO">
                <a:solidFill>
                  <a:srgbClr val="FFFFFF"/>
                </a:solidFill>
              </a:rPr>
              <a:t>bnNETZE GmbH</a:t>
            </a:r>
            <a:endParaRPr lang="de-DE" dirty="0">
              <a:solidFill>
                <a:srgbClr val="FFFFFF"/>
              </a:solidFill>
            </a:endParaRPr>
          </a:p>
        </p:txBody>
      </p:sp>
      <p:sp>
        <p:nvSpPr>
          <p:cNvPr id="5" name="Foliennummernplatzhalter 4"/>
          <p:cNvSpPr>
            <a:spLocks noGrp="1"/>
          </p:cNvSpPr>
          <p:nvPr>
            <p:ph type="sldNum" sz="quarter" idx="12"/>
          </p:nvPr>
        </p:nvSpPr>
        <p:spPr/>
        <p:txBody>
          <a:bodyPr/>
          <a:lstStyle/>
          <a:p>
            <a:fld id="{20E61762-B01F-4155-AA3B-5719212BE895}" type="slidenum">
              <a:rPr lang="de-DE" smtClean="0">
                <a:solidFill>
                  <a:srgbClr val="FFFFFF"/>
                </a:solidFill>
              </a:rPr>
              <a:pPr/>
              <a:t>‹Nr.›</a:t>
            </a:fld>
            <a:endParaRPr lang="de-DE" dirty="0">
              <a:solidFill>
                <a:srgbClr val="FFFFFF"/>
              </a:solidFill>
            </a:endParaRPr>
          </a:p>
        </p:txBody>
      </p:sp>
    </p:spTree>
    <p:extLst>
      <p:ext uri="{BB962C8B-B14F-4D97-AF65-F5344CB8AC3E}">
        <p14:creationId xmlns:p14="http://schemas.microsoft.com/office/powerpoint/2010/main" val="351526716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Titelfolie_FR">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1108478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2820"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26" name="Grafik 25"/>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0" y="-2386"/>
            <a:ext cx="12191471" cy="6860386"/>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81302585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Titelfolie_Dreisam">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505849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44"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11" name="Grafik 10"/>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3402627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Überschrift_Inhalt_2">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3719478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2"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838200" y="1965960"/>
            <a:ext cx="5071269" cy="412127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7" name="Textplatzhalter 6"/>
          <p:cNvSpPr>
            <a:spLocks noGrp="1"/>
          </p:cNvSpPr>
          <p:nvPr>
            <p:ph type="body" sz="quarter" idx="32"/>
          </p:nvPr>
        </p:nvSpPr>
        <p:spPr>
          <a:xfrm>
            <a:off x="838200" y="1395413"/>
            <a:ext cx="5072063"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21" name="Inhaltsplatzhalter 10"/>
          <p:cNvSpPr>
            <a:spLocks noGrp="1"/>
          </p:cNvSpPr>
          <p:nvPr>
            <p:ph sz="quarter" idx="37"/>
          </p:nvPr>
        </p:nvSpPr>
        <p:spPr>
          <a:xfrm>
            <a:off x="6280944" y="1965960"/>
            <a:ext cx="5072855" cy="412127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2" name="Textplatzhalter 6"/>
          <p:cNvSpPr>
            <a:spLocks noGrp="1"/>
          </p:cNvSpPr>
          <p:nvPr>
            <p:ph type="body" sz="quarter" idx="38"/>
          </p:nvPr>
        </p:nvSpPr>
        <p:spPr>
          <a:xfrm>
            <a:off x="6281164" y="1395413"/>
            <a:ext cx="5072636"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Tree>
    <p:extLst>
      <p:ext uri="{BB962C8B-B14F-4D97-AF65-F5344CB8AC3E}">
        <p14:creationId xmlns:p14="http://schemas.microsoft.com/office/powerpoint/2010/main" val="48276245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elfolie_Umspannwerk">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285008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868"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2" name="Grafik 1"/>
          <p:cNvPicPr>
            <a:picLocks noChangeAspect="1"/>
          </p:cNvPicPr>
          <p:nvPr userDrawn="1"/>
        </p:nvPicPr>
        <p:blipFill rotWithShape="1">
          <a:blip r:embed="rId7" cstate="print">
            <a:extLst>
              <a:ext uri="{28A0092B-C50C-407E-A947-70E740481C1C}">
                <a14:useLocalDpi xmlns:a14="http://schemas.microsoft.com/office/drawing/2010/main"/>
              </a:ext>
            </a:extLst>
          </a:blip>
          <a:srcRect t="-1"/>
          <a:stretch/>
        </p:blipFill>
        <p:spPr>
          <a:xfrm>
            <a:off x="1" y="-14869"/>
            <a:ext cx="12191999" cy="6887870"/>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13842231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itelfolie_Schwarzwald">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2734284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892"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4" name="Grafik 3"/>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 y="-10633"/>
            <a:ext cx="12192001" cy="6868633"/>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21916719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elfolie_Skyline">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4267773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6916"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49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10" name="Grafik 9"/>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6845" y="4489473"/>
            <a:ext cx="12175155" cy="1746735"/>
          </a:xfrm>
          <a:prstGeom prst="rect">
            <a:avLst/>
          </a:prstGeom>
        </p:spPr>
      </p:pic>
      <p:sp>
        <p:nvSpPr>
          <p:cNvPr id="12" name="Titel 1"/>
          <p:cNvSpPr>
            <a:spLocks noGrp="1"/>
          </p:cNvSpPr>
          <p:nvPr>
            <p:ph type="ctrTitle" hasCustomPrompt="1"/>
          </p:nvPr>
        </p:nvSpPr>
        <p:spPr>
          <a:xfrm>
            <a:off x="805542" y="1703757"/>
            <a:ext cx="9278257" cy="799890"/>
          </a:xfrm>
        </p:spPr>
        <p:txBody>
          <a:bodyPr anchor="ctr">
            <a:normAutofit/>
          </a:bodyPr>
          <a:lstStyle>
            <a:lvl1pPr algn="l">
              <a:lnSpc>
                <a:spcPts val="4900"/>
              </a:lnSpc>
              <a:defRPr sz="4000" b="1" baseline="0">
                <a:solidFill>
                  <a:srgbClr val="404040"/>
                </a:solidFill>
                <a:latin typeface="Thesans Badenova" panose="020B0503040302060204" pitchFamily="34" charset="0"/>
              </a:defRPr>
            </a:lvl1pPr>
          </a:lstStyle>
          <a:p>
            <a:r>
              <a:rPr lang="de-DE" dirty="0"/>
              <a:t>TITEL DER PRÄSENTATION</a:t>
            </a:r>
          </a:p>
        </p:txBody>
      </p:sp>
      <p:sp>
        <p:nvSpPr>
          <p:cNvPr id="13" name="Untertitel 2"/>
          <p:cNvSpPr>
            <a:spLocks noGrp="1"/>
          </p:cNvSpPr>
          <p:nvPr>
            <p:ph type="subTitle" idx="1" hasCustomPrompt="1"/>
          </p:nvPr>
        </p:nvSpPr>
        <p:spPr>
          <a:xfrm>
            <a:off x="805542" y="2857139"/>
            <a:ext cx="6206400" cy="648000"/>
          </a:xfrm>
          <a:prstGeom prst="rect">
            <a:avLst/>
          </a:prstGeom>
          <a:noFill/>
          <a:ln>
            <a:noFill/>
          </a:ln>
        </p:spPr>
        <p:txBody>
          <a:bodyPr vert="horz" lIns="91440" tIns="45720" rIns="91440" bIns="45720" rtlCol="0">
            <a:normAutofit/>
          </a:bodyPr>
          <a:lstStyle>
            <a:lvl1pPr marL="514350" indent="-514350">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17" name="Textplatzhalter 8"/>
          <p:cNvSpPr>
            <a:spLocks noGrp="1"/>
          </p:cNvSpPr>
          <p:nvPr>
            <p:ph type="body" sz="quarter" idx="13" hasCustomPrompt="1"/>
          </p:nvPr>
        </p:nvSpPr>
        <p:spPr>
          <a:xfrm>
            <a:off x="805542" y="3501844"/>
            <a:ext cx="6206400" cy="648000"/>
          </a:xfrm>
          <a:prstGeom prst="rect">
            <a:avLst/>
          </a:prstGeom>
          <a:noFill/>
          <a:ln>
            <a:noFill/>
          </a:ln>
        </p:spPr>
        <p:txBody>
          <a:bodyPr vert="horz" lIns="91440" tIns="45720" rIns="91440" bIns="45720" rtlCol="0" anchor="ctr" anchorCtr="0">
            <a:normAutofit/>
          </a:bodyPr>
          <a:lstStyle>
            <a:lvl1pPr>
              <a:buFontTx/>
              <a:buNone/>
              <a:defRPr lang="de-DE" sz="2600" b="1" dirty="0">
                <a:solidFill>
                  <a:srgbClr val="404040"/>
                </a:solidFill>
              </a:defRPr>
            </a:lvl1pPr>
          </a:lstStyle>
          <a:p>
            <a:pPr marL="0" lvl="0" indent="0">
              <a:lnSpc>
                <a:spcPct val="130000"/>
              </a:lnSpc>
              <a:buFontTx/>
              <a:buNone/>
            </a:pPr>
            <a:r>
              <a:rPr lang="de-DE" dirty="0"/>
              <a:t>Abteilung</a:t>
            </a:r>
          </a:p>
        </p:txBody>
      </p:sp>
      <p:pic>
        <p:nvPicPr>
          <p:cNvPr id="11" name="Grafik 10"/>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9627966" y="-21265"/>
            <a:ext cx="1928017" cy="999460"/>
          </a:xfrm>
          <a:prstGeom prst="rect">
            <a:avLst/>
          </a:prstGeom>
        </p:spPr>
      </p:pic>
    </p:spTree>
    <p:extLst>
      <p:ext uri="{BB962C8B-B14F-4D97-AF65-F5344CB8AC3E}">
        <p14:creationId xmlns:p14="http://schemas.microsoft.com/office/powerpoint/2010/main" val="320313024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315088532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67940"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739635"/>
            <a:ext cx="10515600" cy="792083"/>
          </a:xfrm>
          <a:prstGeom prst="rect">
            <a:avLst/>
          </a:prstGeom>
          <a:solidFill>
            <a:srgbClr val="E6E6E6"/>
          </a:solidFill>
        </p:spPr>
        <p:txBody>
          <a:bodyPr vert="horz" lIns="91440" tIns="45720" rIns="91440" bIns="45720" rtlCol="0" anchor="ctr">
            <a:normAutofit/>
          </a:bodyPr>
          <a:lstStyle>
            <a:lvl1pPr marL="457200" indent="-457200">
              <a:buFontTx/>
              <a:buNone/>
              <a:defRPr lang="de-DE" sz="22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810387"/>
            <a:ext cx="10515600" cy="791716"/>
          </a:xfrm>
          <a:prstGeom prst="rect">
            <a:avLst/>
          </a:prstGeom>
          <a:noFill/>
        </p:spPr>
        <p:txBody>
          <a:bodyPr vert="horz" lIns="91440" tIns="45720" rIns="91440" bIns="45720" rtlCol="0" anchor="ctr">
            <a:normAutofit/>
          </a:bodyPr>
          <a:lstStyle>
            <a:lvl1pPr>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1" y="3880774"/>
            <a:ext cx="10515787" cy="792083"/>
          </a:xfrm>
          <a:prstGeom prst="rect">
            <a:avLst/>
          </a:prstGeom>
          <a:noFill/>
        </p:spPr>
        <p:txBody>
          <a:bodyPr vert="horz" lIns="91440" tIns="45720" rIns="91440" bIns="45720" rtlCol="0" anchor="ctr">
            <a:normAutofit/>
          </a:bodyPr>
          <a:lstStyle>
            <a:lvl1pPr>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3</a:t>
            </a:r>
          </a:p>
        </p:txBody>
      </p:sp>
      <p:sp>
        <p:nvSpPr>
          <p:cNvPr id="31" name="Textplatzhalter 25"/>
          <p:cNvSpPr>
            <a:spLocks noGrp="1"/>
          </p:cNvSpPr>
          <p:nvPr>
            <p:ph type="body" sz="quarter" idx="17" hasCustomPrompt="1"/>
          </p:nvPr>
        </p:nvSpPr>
        <p:spPr>
          <a:xfrm>
            <a:off x="838200" y="4951525"/>
            <a:ext cx="10515788" cy="791716"/>
          </a:xfrm>
          <a:prstGeom prst="rect">
            <a:avLst/>
          </a:prstGeom>
          <a:noFill/>
        </p:spPr>
        <p:txBody>
          <a:bodyPr vert="horz" lIns="91440" tIns="45720" rIns="91440" bIns="45720" rtlCol="0" anchor="ctr">
            <a:normAutofit/>
          </a:bodyPr>
          <a:lstStyle>
            <a:lvl1pPr marL="457200" indent="-457200">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4</a:t>
            </a:r>
          </a:p>
        </p:txBody>
      </p:sp>
    </p:spTree>
    <p:extLst>
      <p:ext uri="{BB962C8B-B14F-4D97-AF65-F5344CB8AC3E}">
        <p14:creationId xmlns:p14="http://schemas.microsoft.com/office/powerpoint/2010/main" val="42400758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Agenda_5">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171887476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68964"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a:xfrm>
            <a:off x="838200" y="-1703"/>
            <a:ext cx="8623635" cy="990000"/>
          </a:xfrm>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701641"/>
            <a:ext cx="10515412" cy="648000"/>
          </a:xfrm>
          <a:prstGeom prst="rect">
            <a:avLst/>
          </a:prstGeom>
          <a:solidFill>
            <a:srgbClr val="E6E6E6"/>
          </a:solidFill>
        </p:spPr>
        <p:txBody>
          <a:bodyPr vert="horz" lIns="91440" tIns="45720" rIns="91440" bIns="45720" rtlCol="0" anchor="ctr">
            <a:normAutofit/>
          </a:bodyPr>
          <a:lstStyle>
            <a:lvl1pPr>
              <a:buFontTx/>
              <a:buNone/>
              <a:defRPr lang="de-DE" sz="22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559690"/>
            <a:ext cx="10515412" cy="6477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0" y="3417438"/>
            <a:ext cx="10515599" cy="6480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4275487"/>
            <a:ext cx="10515412" cy="6480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5133535"/>
            <a:ext cx="10515600" cy="6477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Tree>
    <p:extLst>
      <p:ext uri="{BB962C8B-B14F-4D97-AF65-F5344CB8AC3E}">
        <p14:creationId xmlns:p14="http://schemas.microsoft.com/office/powerpoint/2010/main" val="151409736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Agenda_6">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29562177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69988"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a:xfrm>
            <a:off x="838200" y="6494579"/>
            <a:ext cx="2743200" cy="365125"/>
          </a:xfrm>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653206"/>
            <a:ext cx="10515413" cy="576330"/>
          </a:xfrm>
          <a:prstGeom prst="rect">
            <a:avLst/>
          </a:prstGeom>
          <a:solidFill>
            <a:srgbClr val="E6E6E6"/>
          </a:solidFill>
        </p:spPr>
        <p:txBody>
          <a:bodyPr vert="horz" lIns="91440" tIns="45720" rIns="91440" bIns="45720" rtlCol="0" anchor="ctr">
            <a:normAutofit/>
          </a:bodyPr>
          <a:lstStyle>
            <a:lvl1pPr>
              <a:buFontTx/>
              <a:buNone/>
              <a:defRPr lang="de-DE" sz="20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373392"/>
            <a:ext cx="10515413" cy="576064"/>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1" y="3093312"/>
            <a:ext cx="10515600" cy="576330"/>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3813498"/>
            <a:ext cx="10515413" cy="576330"/>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4533684"/>
            <a:ext cx="10515601" cy="576064"/>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
        <p:nvSpPr>
          <p:cNvPr id="13" name="Textplatzhalter 25"/>
          <p:cNvSpPr>
            <a:spLocks noGrp="1"/>
          </p:cNvSpPr>
          <p:nvPr>
            <p:ph type="body" sz="quarter" idx="18" hasCustomPrompt="1"/>
          </p:nvPr>
        </p:nvSpPr>
        <p:spPr>
          <a:xfrm>
            <a:off x="838200" y="5253606"/>
            <a:ext cx="10515601" cy="576064"/>
          </a:xfrm>
          <a:prstGeom prst="rect">
            <a:avLst/>
          </a:prstGeom>
          <a:noFill/>
        </p:spPr>
        <p:txBody>
          <a:bodyPr vert="horz" lIns="91440" tIns="45720" rIns="91440" bIns="45720" rtlCol="0" anchor="ctr">
            <a:normAutofit/>
          </a:bodyPr>
          <a:lstStyle>
            <a:lvl1pPr marL="228600" indent="-228600">
              <a:buFontTx/>
              <a:buNone/>
              <a:defRPr lang="de-DE" sz="2000" b="1" baseline="0" dirty="0" smtClean="0">
                <a:solidFill>
                  <a:srgbClr val="404040"/>
                </a:solidFill>
                <a:latin typeface="Thesans Badenova" panose="020B0503040302060204" pitchFamily="34" charset="0"/>
              </a:defRPr>
            </a:lvl1pPr>
          </a:lstStyle>
          <a:p>
            <a:pPr marL="0" lvl="0" indent="0"/>
            <a:r>
              <a:rPr lang="de-DE" dirty="0" err="1"/>
              <a:t>Agendapunkt</a:t>
            </a:r>
            <a:r>
              <a:rPr lang="de-DE" dirty="0"/>
              <a:t> 6</a:t>
            </a:r>
          </a:p>
        </p:txBody>
      </p:sp>
    </p:spTree>
    <p:extLst>
      <p:ext uri="{BB962C8B-B14F-4D97-AF65-F5344CB8AC3E}">
        <p14:creationId xmlns:p14="http://schemas.microsoft.com/office/powerpoint/2010/main" val="70785418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Agenda_7">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60592369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71012"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a:xfrm>
            <a:off x="838200" y="6494579"/>
            <a:ext cx="2743200" cy="365125"/>
          </a:xfrm>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613010"/>
            <a:ext cx="10515600" cy="504290"/>
          </a:xfrm>
          <a:prstGeom prst="rect">
            <a:avLst/>
          </a:prstGeom>
          <a:solidFill>
            <a:srgbClr val="E6E6E6"/>
          </a:solidFill>
        </p:spPr>
        <p:txBody>
          <a:bodyPr vert="horz" lIns="91440" tIns="45720" rIns="91440" bIns="45720" rtlCol="0" anchor="ctr">
            <a:normAutofit/>
          </a:bodyPr>
          <a:lstStyle>
            <a:lvl1pPr>
              <a:buFontTx/>
              <a:buNone/>
              <a:defRPr lang="de-DE" sz="18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238594"/>
            <a:ext cx="10515600"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0" y="2863944"/>
            <a:ext cx="10515787" cy="504290"/>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3489528"/>
            <a:ext cx="10515600" cy="504290"/>
          </a:xfrm>
          <a:prstGeom prst="rect">
            <a:avLst/>
          </a:prstGeom>
          <a:noFill/>
        </p:spPr>
        <p:txBody>
          <a:bodyPr vert="horz" lIns="91440" tIns="45720" rIns="91440" bIns="45720" rtlCol="0" anchor="ctr">
            <a:normAutofit/>
          </a:bodyPr>
          <a:lstStyle>
            <a:lvl1pPr marL="342900" indent="-342900">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4115112"/>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
        <p:nvSpPr>
          <p:cNvPr id="13" name="Textplatzhalter 25"/>
          <p:cNvSpPr>
            <a:spLocks noGrp="1"/>
          </p:cNvSpPr>
          <p:nvPr>
            <p:ph type="body" sz="quarter" idx="18" hasCustomPrompt="1"/>
          </p:nvPr>
        </p:nvSpPr>
        <p:spPr>
          <a:xfrm>
            <a:off x="838200" y="4740462"/>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6</a:t>
            </a:r>
          </a:p>
        </p:txBody>
      </p:sp>
      <p:sp>
        <p:nvSpPr>
          <p:cNvPr id="15" name="Textplatzhalter 25"/>
          <p:cNvSpPr>
            <a:spLocks noGrp="1"/>
          </p:cNvSpPr>
          <p:nvPr>
            <p:ph type="body" sz="quarter" idx="19" hasCustomPrompt="1"/>
          </p:nvPr>
        </p:nvSpPr>
        <p:spPr>
          <a:xfrm>
            <a:off x="838200" y="5365810"/>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7</a:t>
            </a:r>
          </a:p>
        </p:txBody>
      </p:sp>
    </p:spTree>
    <p:extLst>
      <p:ext uri="{BB962C8B-B14F-4D97-AF65-F5344CB8AC3E}">
        <p14:creationId xmlns:p14="http://schemas.microsoft.com/office/powerpoint/2010/main" val="123030960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197904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2036"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lvl1pPr>
              <a:defRPr/>
            </a:lvl1p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p:txBody>
          <a:bodyPr/>
          <a:lstStyle/>
          <a:p>
            <a:fld id="{31D8CB4B-F9FC-406F-954B-1E9247735FAA}" type="slidenum">
              <a:rPr lang="de-DE" smtClean="0"/>
              <a:t>‹Nr.›</a:t>
            </a:fld>
            <a:endParaRPr lang="de-DE"/>
          </a:p>
        </p:txBody>
      </p:sp>
      <p:sp>
        <p:nvSpPr>
          <p:cNvPr id="14" name="Inhaltsplatzhalter 13"/>
          <p:cNvSpPr>
            <a:spLocks noGrp="1"/>
          </p:cNvSpPr>
          <p:nvPr>
            <p:ph sz="quarter" idx="13"/>
          </p:nvPr>
        </p:nvSpPr>
        <p:spPr>
          <a:xfrm>
            <a:off x="838200" y="1355854"/>
            <a:ext cx="10515600" cy="47736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2375042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Überschrift_Inhalt">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userDrawn="1">
            <p:custDataLst>
              <p:tags r:id="rId2"/>
            </p:custDataLst>
            <p:extLst>
              <p:ext uri="{D42A27DB-BD31-4B8C-83A1-F6EECF244321}">
                <p14:modId xmlns:p14="http://schemas.microsoft.com/office/powerpoint/2010/main" val="6511345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3060" name="think-cell Folie" r:id="rId5" imgW="235" imgH="235" progId="TCLayout.ActiveDocument.1">
                  <p:embed/>
                </p:oleObj>
              </mc:Choice>
              <mc:Fallback>
                <p:oleObj name="think-cell Folie" r:id="rId5" imgW="235" imgH="235" progId="TCLayout.ActiveDocument.1">
                  <p:embed/>
                  <p:pic>
                    <p:nvPicPr>
                      <p:cNvPr id="12" name="Objekt 1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hteck 10"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7" name="Textplatzhalter 6"/>
          <p:cNvSpPr>
            <a:spLocks noGrp="1"/>
          </p:cNvSpPr>
          <p:nvPr>
            <p:ph type="body" sz="quarter" idx="14" hasCustomPrompt="1"/>
          </p:nvPr>
        </p:nvSpPr>
        <p:spPr>
          <a:xfrm>
            <a:off x="835152" y="1476058"/>
            <a:ext cx="10515599" cy="485728"/>
          </a:xfrm>
          <a:prstGeom prst="rect">
            <a:avLst/>
          </a:prstGeom>
        </p:spPr>
        <p:txBody>
          <a:bodyPr>
            <a:normAutofit/>
          </a:bodyPr>
          <a:lstStyle>
            <a:lvl1pPr marL="0" indent="0">
              <a:buNone/>
              <a:defRPr sz="2000" b="1">
                <a:solidFill>
                  <a:srgbClr val="404040"/>
                </a:solidFill>
              </a:defRPr>
            </a:lvl1pPr>
          </a:lstStyle>
          <a:p>
            <a:pPr lvl="0"/>
            <a:r>
              <a:rPr lang="de-DE" dirty="0"/>
              <a:t>Unterkapitel</a:t>
            </a:r>
          </a:p>
        </p:txBody>
      </p:sp>
      <p:sp>
        <p:nvSpPr>
          <p:cNvPr id="14" name="Inhaltsplatzhalter 13"/>
          <p:cNvSpPr>
            <a:spLocks noGrp="1"/>
          </p:cNvSpPr>
          <p:nvPr>
            <p:ph sz="quarter" idx="15"/>
          </p:nvPr>
        </p:nvSpPr>
        <p:spPr>
          <a:xfrm>
            <a:off x="835152" y="2203168"/>
            <a:ext cx="10515600" cy="3803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64469059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Inhalt_Pfeile">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userDrawn="1">
            <p:custDataLst>
              <p:tags r:id="rId2"/>
            </p:custDataLst>
            <p:extLst>
              <p:ext uri="{D42A27DB-BD31-4B8C-83A1-F6EECF244321}">
                <p14:modId xmlns:p14="http://schemas.microsoft.com/office/powerpoint/2010/main" val="2297145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084" name="think-cell Folie" r:id="rId5" imgW="235" imgH="235" progId="TCLayout.ActiveDocument.1">
                  <p:embed/>
                </p:oleObj>
              </mc:Choice>
              <mc:Fallback>
                <p:oleObj name="think-cell Folie" r:id="rId5" imgW="235" imgH="235"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Rechteck 1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5" name="Textplatzhalter 14"/>
          <p:cNvSpPr>
            <a:spLocks noGrp="1"/>
          </p:cNvSpPr>
          <p:nvPr>
            <p:ph type="body" sz="quarter" idx="25"/>
          </p:nvPr>
        </p:nvSpPr>
        <p:spPr>
          <a:xfrm>
            <a:off x="838200" y="1522211"/>
            <a:ext cx="10515600" cy="821638"/>
          </a:xfrm>
        </p:spPr>
        <p:txBody>
          <a:body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6" name="object 6"/>
          <p:cNvSpPr/>
          <p:nvPr userDrawn="1"/>
        </p:nvSpPr>
        <p:spPr>
          <a:xfrm>
            <a:off x="1596991" y="2889042"/>
            <a:ext cx="3172460" cy="1117776"/>
          </a:xfrm>
          <a:custGeom>
            <a:avLst/>
            <a:gdLst/>
            <a:ahLst/>
            <a:cxnLst/>
            <a:rect l="l" t="t" r="r" b="b"/>
            <a:pathLst>
              <a:path w="3172460" h="1125220">
                <a:moveTo>
                  <a:pt x="2614587" y="0"/>
                </a:moveTo>
                <a:lnTo>
                  <a:pt x="8953" y="0"/>
                </a:lnTo>
                <a:lnTo>
                  <a:pt x="566813" y="557860"/>
                </a:lnTo>
                <a:lnTo>
                  <a:pt x="0" y="1124673"/>
                </a:lnTo>
                <a:lnTo>
                  <a:pt x="2605646"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nchor="ctr"/>
          <a:lstStyle/>
          <a:p>
            <a:endParaRPr sz="1579" dirty="0"/>
          </a:p>
        </p:txBody>
      </p:sp>
      <p:sp>
        <p:nvSpPr>
          <p:cNvPr id="7" name="object 7"/>
          <p:cNvSpPr/>
          <p:nvPr userDrawn="1"/>
        </p:nvSpPr>
        <p:spPr>
          <a:xfrm>
            <a:off x="4521992" y="2881598"/>
            <a:ext cx="3172460" cy="1125220"/>
          </a:xfrm>
          <a:custGeom>
            <a:avLst/>
            <a:gdLst/>
            <a:ahLst/>
            <a:cxnLst/>
            <a:rect l="l" t="t" r="r" b="b"/>
            <a:pathLst>
              <a:path w="3172459" h="1125220">
                <a:moveTo>
                  <a:pt x="2614587" y="0"/>
                </a:moveTo>
                <a:lnTo>
                  <a:pt x="8953" y="0"/>
                </a:lnTo>
                <a:lnTo>
                  <a:pt x="566813" y="557860"/>
                </a:lnTo>
                <a:lnTo>
                  <a:pt x="0" y="1124673"/>
                </a:lnTo>
                <a:lnTo>
                  <a:pt x="2605646"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lstStyle/>
          <a:p>
            <a:endParaRPr sz="1579"/>
          </a:p>
        </p:txBody>
      </p:sp>
      <p:sp>
        <p:nvSpPr>
          <p:cNvPr id="8" name="object 8"/>
          <p:cNvSpPr/>
          <p:nvPr userDrawn="1"/>
        </p:nvSpPr>
        <p:spPr>
          <a:xfrm>
            <a:off x="7446991" y="2881598"/>
            <a:ext cx="3172460" cy="1125220"/>
          </a:xfrm>
          <a:custGeom>
            <a:avLst/>
            <a:gdLst/>
            <a:ahLst/>
            <a:cxnLst/>
            <a:rect l="l" t="t" r="r" b="b"/>
            <a:pathLst>
              <a:path w="3172459" h="1125220">
                <a:moveTo>
                  <a:pt x="2614587" y="0"/>
                </a:moveTo>
                <a:lnTo>
                  <a:pt x="8953" y="0"/>
                </a:lnTo>
                <a:lnTo>
                  <a:pt x="566813" y="557860"/>
                </a:lnTo>
                <a:lnTo>
                  <a:pt x="0" y="1124673"/>
                </a:lnTo>
                <a:lnTo>
                  <a:pt x="2605633"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lstStyle/>
          <a:p>
            <a:endParaRPr sz="1579"/>
          </a:p>
        </p:txBody>
      </p:sp>
      <p:sp>
        <p:nvSpPr>
          <p:cNvPr id="10" name="Textplatzhalter 6"/>
          <p:cNvSpPr>
            <a:spLocks noGrp="1"/>
          </p:cNvSpPr>
          <p:nvPr>
            <p:ph type="body" sz="quarter" idx="14" hasCustomPrompt="1"/>
          </p:nvPr>
        </p:nvSpPr>
        <p:spPr>
          <a:xfrm>
            <a:off x="2229616"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2" name="Textplatzhalter 6"/>
          <p:cNvSpPr>
            <a:spLocks noGrp="1"/>
          </p:cNvSpPr>
          <p:nvPr>
            <p:ph type="body" sz="quarter" idx="23" hasCustomPrompt="1"/>
          </p:nvPr>
        </p:nvSpPr>
        <p:spPr>
          <a:xfrm>
            <a:off x="5154615"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3" name="Textplatzhalter 6"/>
          <p:cNvSpPr>
            <a:spLocks noGrp="1"/>
          </p:cNvSpPr>
          <p:nvPr>
            <p:ph type="body" sz="quarter" idx="24" hasCustomPrompt="1"/>
          </p:nvPr>
        </p:nvSpPr>
        <p:spPr>
          <a:xfrm>
            <a:off x="8101099"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8" name="Textplatzhalter 14"/>
          <p:cNvSpPr>
            <a:spLocks noGrp="1"/>
          </p:cNvSpPr>
          <p:nvPr>
            <p:ph type="body" sz="quarter" idx="26"/>
          </p:nvPr>
        </p:nvSpPr>
        <p:spPr>
          <a:xfrm>
            <a:off x="1663292" y="4544568"/>
            <a:ext cx="9022461" cy="1416518"/>
          </a:xfrm>
        </p:spPr>
        <p:txBody>
          <a:bodyPr/>
          <a:lstStyle/>
          <a:p>
            <a:pPr lvl="0"/>
            <a:r>
              <a:rPr lang="de-DE"/>
              <a:t>Textmasterformat bearbeiten</a:t>
            </a:r>
          </a:p>
          <a:p>
            <a:pPr lvl="1"/>
            <a:r>
              <a:rPr lang="de-DE"/>
              <a:t>Zweite Ebene</a:t>
            </a:r>
          </a:p>
        </p:txBody>
      </p:sp>
    </p:spTree>
    <p:extLst>
      <p:ext uri="{BB962C8B-B14F-4D97-AF65-F5344CB8AC3E}">
        <p14:creationId xmlns:p14="http://schemas.microsoft.com/office/powerpoint/2010/main" val="3191937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_4">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1372613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6"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3" name="Inhaltsplatzhalter 10"/>
          <p:cNvSpPr>
            <a:spLocks noGrp="1"/>
          </p:cNvSpPr>
          <p:nvPr>
            <p:ph sz="quarter" idx="30"/>
          </p:nvPr>
        </p:nvSpPr>
        <p:spPr>
          <a:xfrm>
            <a:off x="6280945" y="139563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4" name="Inhaltsplatzhalter 10"/>
          <p:cNvSpPr>
            <a:spLocks noGrp="1"/>
          </p:cNvSpPr>
          <p:nvPr>
            <p:ph sz="quarter" idx="31"/>
          </p:nvPr>
        </p:nvSpPr>
        <p:spPr>
          <a:xfrm>
            <a:off x="6280945" y="390124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1207869" y="139563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2" name="Inhaltsplatzhalter 10"/>
          <p:cNvSpPr>
            <a:spLocks noGrp="1"/>
          </p:cNvSpPr>
          <p:nvPr>
            <p:ph sz="quarter" idx="29"/>
          </p:nvPr>
        </p:nvSpPr>
        <p:spPr>
          <a:xfrm>
            <a:off x="1207869" y="390124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330031420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nhalt_Grafik">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1519392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108"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1" name="Inhaltsplatzhalter 10"/>
          <p:cNvSpPr>
            <a:spLocks noGrp="1"/>
          </p:cNvSpPr>
          <p:nvPr>
            <p:ph sz="quarter" idx="16"/>
          </p:nvPr>
        </p:nvSpPr>
        <p:spPr>
          <a:xfrm>
            <a:off x="7480300" y="1850231"/>
            <a:ext cx="3873500" cy="3781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9" name="Inhaltsplatzhalter 8"/>
          <p:cNvSpPr>
            <a:spLocks noGrp="1"/>
          </p:cNvSpPr>
          <p:nvPr>
            <p:ph sz="quarter" idx="15"/>
          </p:nvPr>
        </p:nvSpPr>
        <p:spPr>
          <a:xfrm>
            <a:off x="838200" y="1397494"/>
            <a:ext cx="5754687" cy="46878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4816547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Grafik_Inhalt">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42834870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132"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1" name="Inhaltsplatzhalter 10"/>
          <p:cNvSpPr>
            <a:spLocks noGrp="1"/>
          </p:cNvSpPr>
          <p:nvPr>
            <p:ph sz="quarter" idx="16"/>
          </p:nvPr>
        </p:nvSpPr>
        <p:spPr>
          <a:xfrm>
            <a:off x="838200" y="1850231"/>
            <a:ext cx="3873500" cy="3781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9" name="Inhaltsplatzhalter 8"/>
          <p:cNvSpPr>
            <a:spLocks noGrp="1"/>
          </p:cNvSpPr>
          <p:nvPr>
            <p:ph sz="quarter" idx="15"/>
          </p:nvPr>
        </p:nvSpPr>
        <p:spPr>
          <a:xfrm>
            <a:off x="5599113" y="1396999"/>
            <a:ext cx="5754687" cy="46878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8070229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nhalt_2">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28733827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7156"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3" name="Inhaltsplatzhalter 10"/>
          <p:cNvSpPr>
            <a:spLocks noGrp="1"/>
          </p:cNvSpPr>
          <p:nvPr>
            <p:ph sz="quarter" idx="30"/>
          </p:nvPr>
        </p:nvSpPr>
        <p:spPr>
          <a:xfrm>
            <a:off x="6280945" y="1395639"/>
            <a:ext cx="5072855" cy="469159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838200" y="1395639"/>
            <a:ext cx="5071269" cy="4691597"/>
          </a:xfrm>
        </p:spPr>
        <p:txBody>
          <a:bodyPr>
            <a:normAutofit/>
          </a:bodyPr>
          <a:lstStyle>
            <a:lvl1pPr>
              <a:defRPr sz="1400"/>
            </a:lvl1pPr>
            <a:lvl2pPr>
              <a:defRPr sz="140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299649523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Überschrift_Inhalt_2">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1288211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8180"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838200" y="1965960"/>
            <a:ext cx="5071269" cy="412127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7" name="Textplatzhalter 6"/>
          <p:cNvSpPr>
            <a:spLocks noGrp="1"/>
          </p:cNvSpPr>
          <p:nvPr>
            <p:ph type="body" sz="quarter" idx="32"/>
          </p:nvPr>
        </p:nvSpPr>
        <p:spPr>
          <a:xfrm>
            <a:off x="838200" y="1395413"/>
            <a:ext cx="5072063"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21" name="Inhaltsplatzhalter 10"/>
          <p:cNvSpPr>
            <a:spLocks noGrp="1"/>
          </p:cNvSpPr>
          <p:nvPr>
            <p:ph sz="quarter" idx="37"/>
          </p:nvPr>
        </p:nvSpPr>
        <p:spPr>
          <a:xfrm>
            <a:off x="6280944" y="1965960"/>
            <a:ext cx="5072855" cy="412127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2" name="Textplatzhalter 6"/>
          <p:cNvSpPr>
            <a:spLocks noGrp="1"/>
          </p:cNvSpPr>
          <p:nvPr>
            <p:ph type="body" sz="quarter" idx="38"/>
          </p:nvPr>
        </p:nvSpPr>
        <p:spPr>
          <a:xfrm>
            <a:off x="6281164" y="1395413"/>
            <a:ext cx="5072636"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Tree>
    <p:extLst>
      <p:ext uri="{BB962C8B-B14F-4D97-AF65-F5344CB8AC3E}">
        <p14:creationId xmlns:p14="http://schemas.microsoft.com/office/powerpoint/2010/main" val="33599613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Inhalt_4">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2312821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9204"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3" name="Inhaltsplatzhalter 10"/>
          <p:cNvSpPr>
            <a:spLocks noGrp="1"/>
          </p:cNvSpPr>
          <p:nvPr>
            <p:ph sz="quarter" idx="30"/>
          </p:nvPr>
        </p:nvSpPr>
        <p:spPr>
          <a:xfrm>
            <a:off x="6280945" y="139563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4" name="Inhaltsplatzhalter 10"/>
          <p:cNvSpPr>
            <a:spLocks noGrp="1"/>
          </p:cNvSpPr>
          <p:nvPr>
            <p:ph sz="quarter" idx="31"/>
          </p:nvPr>
        </p:nvSpPr>
        <p:spPr>
          <a:xfrm>
            <a:off x="6280945" y="390124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1207869" y="139563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2" name="Inhaltsplatzhalter 10"/>
          <p:cNvSpPr>
            <a:spLocks noGrp="1"/>
          </p:cNvSpPr>
          <p:nvPr>
            <p:ph sz="quarter" idx="29"/>
          </p:nvPr>
        </p:nvSpPr>
        <p:spPr>
          <a:xfrm>
            <a:off x="1207869" y="390124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411991595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Überschrift_Inhalt_4">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3907103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0228"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1207869" y="196596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7" name="Textplatzhalter 6"/>
          <p:cNvSpPr>
            <a:spLocks noGrp="1"/>
          </p:cNvSpPr>
          <p:nvPr>
            <p:ph type="body" sz="quarter" idx="32"/>
          </p:nvPr>
        </p:nvSpPr>
        <p:spPr>
          <a:xfrm>
            <a:off x="1208088" y="139541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17" name="Inhaltsplatzhalter 10"/>
          <p:cNvSpPr>
            <a:spLocks noGrp="1"/>
          </p:cNvSpPr>
          <p:nvPr>
            <p:ph sz="quarter" idx="33"/>
          </p:nvPr>
        </p:nvSpPr>
        <p:spPr>
          <a:xfrm>
            <a:off x="1207075" y="447157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8" name="Textplatzhalter 6"/>
          <p:cNvSpPr>
            <a:spLocks noGrp="1"/>
          </p:cNvSpPr>
          <p:nvPr>
            <p:ph type="body" sz="quarter" idx="34"/>
          </p:nvPr>
        </p:nvSpPr>
        <p:spPr>
          <a:xfrm>
            <a:off x="1207294" y="390102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19" name="Inhaltsplatzhalter 10"/>
          <p:cNvSpPr>
            <a:spLocks noGrp="1"/>
          </p:cNvSpPr>
          <p:nvPr>
            <p:ph sz="quarter" idx="35"/>
          </p:nvPr>
        </p:nvSpPr>
        <p:spPr>
          <a:xfrm>
            <a:off x="6280945" y="447157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0" name="Textplatzhalter 6"/>
          <p:cNvSpPr>
            <a:spLocks noGrp="1"/>
          </p:cNvSpPr>
          <p:nvPr>
            <p:ph type="body" sz="quarter" idx="36"/>
          </p:nvPr>
        </p:nvSpPr>
        <p:spPr>
          <a:xfrm>
            <a:off x="6281164" y="390102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21" name="Inhaltsplatzhalter 10"/>
          <p:cNvSpPr>
            <a:spLocks noGrp="1"/>
          </p:cNvSpPr>
          <p:nvPr>
            <p:ph sz="quarter" idx="37"/>
          </p:nvPr>
        </p:nvSpPr>
        <p:spPr>
          <a:xfrm>
            <a:off x="6280945" y="196596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2" name="Textplatzhalter 6"/>
          <p:cNvSpPr>
            <a:spLocks noGrp="1"/>
          </p:cNvSpPr>
          <p:nvPr>
            <p:ph type="body" sz="quarter" idx="38"/>
          </p:nvPr>
        </p:nvSpPr>
        <p:spPr>
          <a:xfrm>
            <a:off x="6281164" y="139541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Tree>
    <p:extLst>
      <p:ext uri="{BB962C8B-B14F-4D97-AF65-F5344CB8AC3E}">
        <p14:creationId xmlns:p14="http://schemas.microsoft.com/office/powerpoint/2010/main" val="310589791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Kasten_4">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602668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1252"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a:xfrm>
            <a:off x="8610600" y="6494579"/>
            <a:ext cx="2743200" cy="365125"/>
          </a:xfrm>
        </p:spPr>
        <p:txBody>
          <a:bodyPr/>
          <a:lstStyle/>
          <a:p>
            <a:fld id="{31D8CB4B-F9FC-406F-954B-1E9247735FAA}" type="slidenum">
              <a:rPr lang="de-DE" smtClean="0"/>
              <a:t>‹Nr.›</a:t>
            </a:fld>
            <a:endParaRPr lang="de-DE"/>
          </a:p>
        </p:txBody>
      </p:sp>
      <p:sp>
        <p:nvSpPr>
          <p:cNvPr id="10" name="Textplatzhalter 6"/>
          <p:cNvSpPr>
            <a:spLocks noGrp="1"/>
          </p:cNvSpPr>
          <p:nvPr>
            <p:ph type="body" sz="quarter" idx="15"/>
          </p:nvPr>
        </p:nvSpPr>
        <p:spPr>
          <a:xfrm>
            <a:off x="838199" y="1312067"/>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27" name="Textplatzhalter 6"/>
          <p:cNvSpPr>
            <a:spLocks noGrp="1"/>
          </p:cNvSpPr>
          <p:nvPr>
            <p:ph type="body" sz="quarter" idx="17"/>
          </p:nvPr>
        </p:nvSpPr>
        <p:spPr>
          <a:xfrm>
            <a:off x="6285000" y="1312067"/>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33" name="Textplatzhalter 6"/>
          <p:cNvSpPr>
            <a:spLocks noGrp="1"/>
          </p:cNvSpPr>
          <p:nvPr>
            <p:ph type="body" sz="quarter" idx="19"/>
          </p:nvPr>
        </p:nvSpPr>
        <p:spPr>
          <a:xfrm>
            <a:off x="838199" y="3927500"/>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35" name="Textplatzhalter 6"/>
          <p:cNvSpPr>
            <a:spLocks noGrp="1"/>
          </p:cNvSpPr>
          <p:nvPr>
            <p:ph type="body" sz="quarter" idx="21"/>
          </p:nvPr>
        </p:nvSpPr>
        <p:spPr>
          <a:xfrm>
            <a:off x="6285000" y="3927500"/>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11" name="Inhaltsplatzhalter 10"/>
          <p:cNvSpPr>
            <a:spLocks noGrp="1"/>
          </p:cNvSpPr>
          <p:nvPr>
            <p:ph sz="quarter" idx="22"/>
          </p:nvPr>
        </p:nvSpPr>
        <p:spPr>
          <a:xfrm>
            <a:off x="838200" y="4305300"/>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
        <p:nvSpPr>
          <p:cNvPr id="19" name="Inhaltsplatzhalter 10"/>
          <p:cNvSpPr>
            <a:spLocks noGrp="1"/>
          </p:cNvSpPr>
          <p:nvPr>
            <p:ph sz="quarter" idx="23"/>
          </p:nvPr>
        </p:nvSpPr>
        <p:spPr>
          <a:xfrm>
            <a:off x="838111" y="1662314"/>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D009C"/>
              </a:buClr>
              <a:buSzPct val="90000"/>
              <a:buFont typeface="Wingdings" panose="05000000000000000000" pitchFamily="2" charset="2"/>
              <a:buChar char="§"/>
              <a:defRPr sz="1400">
                <a:solidFill>
                  <a:srgbClr val="404040"/>
                </a:solidFill>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lvl="0"/>
            <a:r>
              <a:rPr lang="de-DE"/>
              <a:t>Textmasterformat bearbeiten</a:t>
            </a:r>
          </a:p>
          <a:p>
            <a:pPr lvl="1"/>
            <a:r>
              <a:rPr lang="de-DE"/>
              <a:t>Zweite Ebene</a:t>
            </a:r>
          </a:p>
        </p:txBody>
      </p:sp>
      <p:sp>
        <p:nvSpPr>
          <p:cNvPr id="20" name="Inhaltsplatzhalter 10"/>
          <p:cNvSpPr>
            <a:spLocks noGrp="1"/>
          </p:cNvSpPr>
          <p:nvPr>
            <p:ph sz="quarter" idx="24"/>
          </p:nvPr>
        </p:nvSpPr>
        <p:spPr>
          <a:xfrm>
            <a:off x="6285000" y="1662313"/>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
        <p:nvSpPr>
          <p:cNvPr id="21" name="Inhaltsplatzhalter 10"/>
          <p:cNvSpPr>
            <a:spLocks noGrp="1"/>
          </p:cNvSpPr>
          <p:nvPr>
            <p:ph sz="quarter" idx="25"/>
          </p:nvPr>
        </p:nvSpPr>
        <p:spPr>
          <a:xfrm>
            <a:off x="6285000" y="4305300"/>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Tree>
    <p:extLst>
      <p:ext uri="{BB962C8B-B14F-4D97-AF65-F5344CB8AC3E}">
        <p14:creationId xmlns:p14="http://schemas.microsoft.com/office/powerpoint/2010/main" val="3434365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Folgekasten">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28118267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2276"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a:xfrm>
            <a:off x="8610600" y="6494579"/>
            <a:ext cx="2743200" cy="365125"/>
          </a:xfrm>
        </p:spPr>
        <p:txBody>
          <a:bodyPr/>
          <a:lstStyle/>
          <a:p>
            <a:fld id="{31D8CB4B-F9FC-406F-954B-1E9247735FAA}" type="slidenum">
              <a:rPr lang="de-DE" smtClean="0"/>
              <a:t>‹Nr.›</a:t>
            </a:fld>
            <a:endParaRPr lang="de-DE"/>
          </a:p>
        </p:txBody>
      </p:sp>
      <p:sp>
        <p:nvSpPr>
          <p:cNvPr id="10" name="Textplatzhalter 6"/>
          <p:cNvSpPr>
            <a:spLocks noGrp="1"/>
          </p:cNvSpPr>
          <p:nvPr>
            <p:ph type="body" sz="quarter" idx="15"/>
          </p:nvPr>
        </p:nvSpPr>
        <p:spPr>
          <a:xfrm>
            <a:off x="838198" y="1377380"/>
            <a:ext cx="10515601" cy="467747"/>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12" name="Textplatzhalter 6"/>
          <p:cNvSpPr>
            <a:spLocks noGrp="1"/>
          </p:cNvSpPr>
          <p:nvPr>
            <p:ph type="body" sz="quarter" idx="16"/>
          </p:nvPr>
        </p:nvSpPr>
        <p:spPr>
          <a:xfrm>
            <a:off x="838198" y="5494523"/>
            <a:ext cx="10515601" cy="628691"/>
          </a:xfrm>
          <a:prstGeom prst="rect">
            <a:avLst/>
          </a:prstGeom>
          <a:solidFill>
            <a:srgbClr val="E6E6E6"/>
          </a:solidFill>
          <a:ln w="28575">
            <a:solidFill>
              <a:srgbClr val="E6E6E6"/>
            </a:solidFill>
          </a:ln>
        </p:spPr>
        <p:txBody>
          <a:bodyPr vert="horz" lIns="91440" tIns="45720" rIns="91440" bIns="45720" rtlCol="0" anchor="ctr" anchorCtr="1">
            <a:normAutofit/>
          </a:bodyPr>
          <a:lstStyle>
            <a:lvl1pPr>
              <a:defRPr lang="de-DE" b="1" dirty="0" smtClean="0">
                <a:solidFill>
                  <a:srgbClr val="404040"/>
                </a:solidFill>
              </a:defRPr>
            </a:lvl1pPr>
          </a:lstStyle>
          <a:p>
            <a:pPr marL="0" lvl="0" indent="0">
              <a:buNone/>
            </a:pPr>
            <a:r>
              <a:rPr lang="de-DE"/>
              <a:t>Textmasterformat bearbeiten</a:t>
            </a:r>
          </a:p>
        </p:txBody>
      </p:sp>
      <p:sp>
        <p:nvSpPr>
          <p:cNvPr id="9" name="Inhaltsplatzhalter 8"/>
          <p:cNvSpPr>
            <a:spLocks noGrp="1"/>
          </p:cNvSpPr>
          <p:nvPr>
            <p:ph sz="quarter" idx="17"/>
          </p:nvPr>
        </p:nvSpPr>
        <p:spPr>
          <a:xfrm>
            <a:off x="838200" y="1844675"/>
            <a:ext cx="10515600" cy="3649663"/>
          </a:xfrm>
          <a:ln w="28575">
            <a:solidFill>
              <a:srgbClr val="E6E6E6"/>
            </a:solidFill>
          </a:ln>
        </p:spPr>
        <p:txBody>
          <a:bodyPr anchor="ctr" anchorCtr="0">
            <a:normAutofit/>
          </a:bodyPr>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51640521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el_leer">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40767952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3300" name="think-cell Folie" r:id="rId5" imgW="235" imgH="235" progId="TCLayout.ActiveDocument.1">
                  <p:embed/>
                </p:oleObj>
              </mc:Choice>
              <mc:Fallback>
                <p:oleObj name="think-cell Folie" r:id="rId5" imgW="235" imgH="235" progId="TCLayout.ActiveDocument.1">
                  <p:embed/>
                  <p:pic>
                    <p:nvPicPr>
                      <p:cNvPr id="9" name="Obj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209904225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Lahr, 08.12.2022</a:t>
            </a:r>
          </a:p>
        </p:txBody>
      </p:sp>
      <p:sp>
        <p:nvSpPr>
          <p:cNvPr id="3" name="Fußzeilenplatzhalter 2"/>
          <p:cNvSpPr>
            <a:spLocks noGrp="1"/>
          </p:cNvSpPr>
          <p:nvPr>
            <p:ph type="ftr" sz="quarter" idx="11"/>
          </p:nvPr>
        </p:nvSpPr>
        <p:spPr/>
        <p:txBody>
          <a:bodyPr/>
          <a:lstStyle/>
          <a:p>
            <a:r>
              <a:rPr lang="de-DE" dirty="0"/>
              <a:t>bnNETZE GmbH</a:t>
            </a:r>
          </a:p>
        </p:txBody>
      </p:sp>
      <p:sp>
        <p:nvSpPr>
          <p:cNvPr id="4" name="Foliennummernplatzhalter 3"/>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1236243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Überschrift_Inhalt_4">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1386947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0"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1207869" y="196596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7" name="Textplatzhalter 6"/>
          <p:cNvSpPr>
            <a:spLocks noGrp="1"/>
          </p:cNvSpPr>
          <p:nvPr>
            <p:ph type="body" sz="quarter" idx="32"/>
          </p:nvPr>
        </p:nvSpPr>
        <p:spPr>
          <a:xfrm>
            <a:off x="1208088" y="139541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17" name="Inhaltsplatzhalter 10"/>
          <p:cNvSpPr>
            <a:spLocks noGrp="1"/>
          </p:cNvSpPr>
          <p:nvPr>
            <p:ph sz="quarter" idx="33"/>
          </p:nvPr>
        </p:nvSpPr>
        <p:spPr>
          <a:xfrm>
            <a:off x="1207075" y="447157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8" name="Textplatzhalter 6"/>
          <p:cNvSpPr>
            <a:spLocks noGrp="1"/>
          </p:cNvSpPr>
          <p:nvPr>
            <p:ph type="body" sz="quarter" idx="34"/>
          </p:nvPr>
        </p:nvSpPr>
        <p:spPr>
          <a:xfrm>
            <a:off x="1207294" y="390102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19" name="Inhaltsplatzhalter 10"/>
          <p:cNvSpPr>
            <a:spLocks noGrp="1"/>
          </p:cNvSpPr>
          <p:nvPr>
            <p:ph sz="quarter" idx="35"/>
          </p:nvPr>
        </p:nvSpPr>
        <p:spPr>
          <a:xfrm>
            <a:off x="6280945" y="447157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0" name="Textplatzhalter 6"/>
          <p:cNvSpPr>
            <a:spLocks noGrp="1"/>
          </p:cNvSpPr>
          <p:nvPr>
            <p:ph type="body" sz="quarter" idx="36"/>
          </p:nvPr>
        </p:nvSpPr>
        <p:spPr>
          <a:xfrm>
            <a:off x="6281164" y="390102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21" name="Inhaltsplatzhalter 10"/>
          <p:cNvSpPr>
            <a:spLocks noGrp="1"/>
          </p:cNvSpPr>
          <p:nvPr>
            <p:ph sz="quarter" idx="37"/>
          </p:nvPr>
        </p:nvSpPr>
        <p:spPr>
          <a:xfrm>
            <a:off x="6280945" y="196596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2" name="Textplatzhalter 6"/>
          <p:cNvSpPr>
            <a:spLocks noGrp="1"/>
          </p:cNvSpPr>
          <p:nvPr>
            <p:ph type="body" sz="quarter" idx="38"/>
          </p:nvPr>
        </p:nvSpPr>
        <p:spPr>
          <a:xfrm>
            <a:off x="6281164" y="139541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Tree>
    <p:extLst>
      <p:ext uri="{BB962C8B-B14F-4D97-AF65-F5344CB8AC3E}">
        <p14:creationId xmlns:p14="http://schemas.microsoft.com/office/powerpoint/2010/main" val="98708981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Abschluss_Fragen">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3671257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24" name="think-cell Folie" r:id="rId4" imgW="235" imgH="235" progId="TCLayout.ActiveDocument.1">
                  <p:embed/>
                </p:oleObj>
              </mc:Choice>
              <mc:Fallback>
                <p:oleObj name="think-cell Folie" r:id="rId4" imgW="235" imgH="235"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grpSp>
        <p:nvGrpSpPr>
          <p:cNvPr id="7" name="Gruppieren 6"/>
          <p:cNvGrpSpPr/>
          <p:nvPr userDrawn="1"/>
        </p:nvGrpSpPr>
        <p:grpSpPr>
          <a:xfrm>
            <a:off x="3581400" y="2674327"/>
            <a:ext cx="4849838" cy="1958530"/>
            <a:chOff x="3068866" y="2637495"/>
            <a:chExt cx="6183991" cy="1958530"/>
          </a:xfrm>
        </p:grpSpPr>
        <p:sp>
          <p:nvSpPr>
            <p:cNvPr id="8" name="Textplatzhalter 3"/>
            <p:cNvSpPr txBox="1">
              <a:spLocks/>
            </p:cNvSpPr>
            <p:nvPr userDrawn="1"/>
          </p:nvSpPr>
          <p:spPr>
            <a:xfrm>
              <a:off x="3068866" y="2637495"/>
              <a:ext cx="6183991" cy="8629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4800" b="1" kern="1200" baseline="0">
                  <a:solidFill>
                    <a:srgbClr val="6F6F6F"/>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4800" b="1" i="0" u="none" strike="noStrike" kern="1200" cap="none" spc="0" normalizeH="0" baseline="0" noProof="0" dirty="0">
                  <a:ln>
                    <a:noFill/>
                  </a:ln>
                  <a:solidFill>
                    <a:srgbClr val="404040"/>
                  </a:solidFill>
                  <a:effectLst/>
                  <a:uLnTx/>
                  <a:uFillTx/>
                  <a:latin typeface="Thesans Badenova" panose="020B0503040302060204" pitchFamily="34" charset="0"/>
                  <a:ea typeface="+mn-ea"/>
                  <a:cs typeface="+mn-cs"/>
                </a:rPr>
                <a:t>HABEN SIE NOCH</a:t>
              </a:r>
            </a:p>
          </p:txBody>
        </p:sp>
        <p:sp>
          <p:nvSpPr>
            <p:cNvPr id="9" name="Textplatzhalter 3"/>
            <p:cNvSpPr txBox="1">
              <a:spLocks/>
            </p:cNvSpPr>
            <p:nvPr userDrawn="1"/>
          </p:nvSpPr>
          <p:spPr>
            <a:xfrm>
              <a:off x="3068866" y="3780711"/>
              <a:ext cx="6183991" cy="81531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5600" b="1" kern="1200" baseline="0">
                  <a:solidFill>
                    <a:schemeClr val="tx2"/>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5600" b="1" i="0" u="none" strike="noStrike" kern="1200" cap="none" spc="0" normalizeH="0" baseline="0" noProof="0" dirty="0">
                  <a:ln>
                    <a:noFill/>
                  </a:ln>
                  <a:solidFill>
                    <a:srgbClr val="1D009C"/>
                  </a:solidFill>
                  <a:effectLst/>
                  <a:uLnTx/>
                  <a:uFillTx/>
                  <a:latin typeface="Thesans Badenova" panose="020B0503040302060204" pitchFamily="34" charset="0"/>
                  <a:ea typeface="+mn-ea"/>
                  <a:cs typeface="+mn-cs"/>
                </a:rPr>
                <a:t>FRAGEN?</a:t>
              </a:r>
            </a:p>
          </p:txBody>
        </p:sp>
      </p:grpSp>
      <p:pic>
        <p:nvPicPr>
          <p:cNvPr id="10" name="Grafik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Tree>
    <p:extLst>
      <p:ext uri="{BB962C8B-B14F-4D97-AF65-F5344CB8AC3E}">
        <p14:creationId xmlns:p14="http://schemas.microsoft.com/office/powerpoint/2010/main" val="344441792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Abschluss_Dank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860833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348" name="think-cell Folie" r:id="rId4" imgW="235" imgH="235" progId="TCLayout.ActiveDocument.1">
                  <p:embed/>
                </p:oleObj>
              </mc:Choice>
              <mc:Fallback>
                <p:oleObj name="think-cell Folie" r:id="rId4" imgW="235" imgH="23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grpSp>
        <p:nvGrpSpPr>
          <p:cNvPr id="10" name="Gruppieren 9"/>
          <p:cNvGrpSpPr/>
          <p:nvPr userDrawn="1"/>
        </p:nvGrpSpPr>
        <p:grpSpPr>
          <a:xfrm>
            <a:off x="3581400" y="2664498"/>
            <a:ext cx="6472176" cy="1958530"/>
            <a:chOff x="2859912" y="2564343"/>
            <a:chExt cx="6472176" cy="1958530"/>
          </a:xfrm>
        </p:grpSpPr>
        <p:sp>
          <p:nvSpPr>
            <p:cNvPr id="8" name="Textplatzhalter 3"/>
            <p:cNvSpPr txBox="1">
              <a:spLocks/>
            </p:cNvSpPr>
            <p:nvPr userDrawn="1"/>
          </p:nvSpPr>
          <p:spPr>
            <a:xfrm>
              <a:off x="2859912" y="2564343"/>
              <a:ext cx="6472176" cy="8629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4800" b="1" kern="1200" baseline="0">
                  <a:solidFill>
                    <a:srgbClr val="6F6F6F"/>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4800" b="1" i="0" u="none" strike="noStrike" kern="1200" cap="none" spc="0" normalizeH="0" baseline="0" noProof="0" dirty="0">
                  <a:ln>
                    <a:noFill/>
                  </a:ln>
                  <a:solidFill>
                    <a:srgbClr val="404040"/>
                  </a:solidFill>
                  <a:effectLst/>
                  <a:uLnTx/>
                  <a:uFillTx/>
                  <a:latin typeface="Thesans Badenova" panose="020B0503040302060204" pitchFamily="34" charset="0"/>
                  <a:ea typeface="+mn-ea"/>
                  <a:cs typeface="+mn-cs"/>
                </a:rPr>
                <a:t>VIELEN DANK FÜR IHRE</a:t>
              </a:r>
            </a:p>
          </p:txBody>
        </p:sp>
        <p:sp>
          <p:nvSpPr>
            <p:cNvPr id="9" name="Textplatzhalter 3"/>
            <p:cNvSpPr txBox="1">
              <a:spLocks/>
            </p:cNvSpPr>
            <p:nvPr userDrawn="1"/>
          </p:nvSpPr>
          <p:spPr>
            <a:xfrm>
              <a:off x="2859912" y="3707559"/>
              <a:ext cx="6472176" cy="81531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5600" b="1" kern="1200" baseline="0">
                  <a:solidFill>
                    <a:schemeClr val="tx2"/>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5600" b="1" i="0" u="none" strike="noStrike" kern="1200" cap="none" spc="0" normalizeH="0" baseline="0" noProof="0" dirty="0">
                  <a:ln>
                    <a:noFill/>
                  </a:ln>
                  <a:solidFill>
                    <a:srgbClr val="1C009C"/>
                  </a:solidFill>
                  <a:effectLst/>
                  <a:uLnTx/>
                  <a:uFillTx/>
                  <a:latin typeface="Thesans Badenova" panose="020B0503040302060204" pitchFamily="34" charset="0"/>
                  <a:ea typeface="+mn-ea"/>
                  <a:cs typeface="+mn-cs"/>
                </a:rPr>
                <a:t>AUFMERKSAMKEIT</a:t>
              </a:r>
            </a:p>
          </p:txBody>
        </p:sp>
      </p:grpSp>
      <p:pic>
        <p:nvPicPr>
          <p:cNvPr id="11" name="Grafik 1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Tree>
    <p:extLst>
      <p:ext uri="{BB962C8B-B14F-4D97-AF65-F5344CB8AC3E}">
        <p14:creationId xmlns:p14="http://schemas.microsoft.com/office/powerpoint/2010/main" val="336546435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Abschluss_Kontak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1462765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6372" name="think-cell Folie" r:id="rId5" imgW="235" imgH="235" progId="TCLayout.ActiveDocument.1">
                  <p:embed/>
                </p:oleObj>
              </mc:Choice>
              <mc:Fallback>
                <p:oleObj name="think-cell Folie" r:id="rId5" imgW="235" imgH="235" progId="TCLayout.ActiveDocument.1">
                  <p:embed/>
                  <p:pic>
                    <p:nvPicPr>
                      <p:cNvPr id="9" name="Obj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pic>
        <p:nvPicPr>
          <p:cNvPr id="21" name="Grafik 2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
        <p:nvSpPr>
          <p:cNvPr id="2" name="Titel 1"/>
          <p:cNvSpPr>
            <a:spLocks noGrp="1"/>
          </p:cNvSpPr>
          <p:nvPr>
            <p:ph type="title" hasCustomPrompt="1"/>
          </p:nvPr>
        </p:nvSpPr>
        <p:spPr/>
        <p:txBody>
          <a:bodyPr/>
          <a:lstStyle>
            <a:lvl1pPr>
              <a:defRPr/>
            </a:lvl1pPr>
          </a:lstStyle>
          <a:p>
            <a:r>
              <a:rPr lang="de-DE" dirty="0"/>
              <a:t>Ansprechpartner</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pic>
        <p:nvPicPr>
          <p:cNvPr id="29" name="Grafik 28"/>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712406" y="5364883"/>
            <a:ext cx="362713" cy="362713"/>
          </a:xfrm>
          <a:prstGeom prst="rect">
            <a:avLst/>
          </a:prstGeom>
        </p:spPr>
      </p:pic>
      <p:pic>
        <p:nvPicPr>
          <p:cNvPr id="30" name="Grafik 29"/>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712406" y="4924749"/>
            <a:ext cx="362713" cy="362713"/>
          </a:xfrm>
          <a:prstGeom prst="rect">
            <a:avLst/>
          </a:prstGeom>
        </p:spPr>
      </p:pic>
      <p:pic>
        <p:nvPicPr>
          <p:cNvPr id="31" name="Grafik 3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712406" y="3222245"/>
            <a:ext cx="362713" cy="362713"/>
          </a:xfrm>
          <a:prstGeom prst="rect">
            <a:avLst/>
          </a:prstGeom>
        </p:spPr>
      </p:pic>
      <p:sp>
        <p:nvSpPr>
          <p:cNvPr id="7" name="Textplatzhalter 6"/>
          <p:cNvSpPr>
            <a:spLocks noGrp="1"/>
          </p:cNvSpPr>
          <p:nvPr>
            <p:ph type="body" sz="quarter" idx="13" hasCustomPrompt="1"/>
          </p:nvPr>
        </p:nvSpPr>
        <p:spPr>
          <a:xfrm>
            <a:off x="2712406" y="1727847"/>
            <a:ext cx="5537947" cy="534988"/>
          </a:xfrm>
          <a:prstGeom prst="rect">
            <a:avLst/>
          </a:prstGeom>
        </p:spPr>
        <p:txBody>
          <a:bodyPr anchor="ctr" anchorCtr="0"/>
          <a:lstStyle>
            <a:lvl1pPr marL="0" indent="0">
              <a:buNone/>
              <a:defRPr sz="2000" b="1" baseline="0">
                <a:solidFill>
                  <a:srgbClr val="1D009C"/>
                </a:solidFill>
                <a:latin typeface="Thesans Badenova" panose="020B0503040302060204" pitchFamily="34" charset="0"/>
              </a:defRPr>
            </a:lvl1pPr>
          </a:lstStyle>
          <a:p>
            <a:pPr lvl="0"/>
            <a:r>
              <a:rPr lang="de-DE" dirty="0"/>
              <a:t>MAXIMILIAN MUSTERMANN</a:t>
            </a:r>
          </a:p>
        </p:txBody>
      </p:sp>
      <p:sp>
        <p:nvSpPr>
          <p:cNvPr id="32" name="Textplatzhalter 6"/>
          <p:cNvSpPr>
            <a:spLocks noGrp="1"/>
          </p:cNvSpPr>
          <p:nvPr>
            <p:ph type="body" sz="quarter" idx="14" hasCustomPrompt="1"/>
          </p:nvPr>
        </p:nvSpPr>
        <p:spPr>
          <a:xfrm>
            <a:off x="2712406" y="2281995"/>
            <a:ext cx="5537947" cy="534988"/>
          </a:xfrm>
          <a:prstGeom prst="rect">
            <a:avLst/>
          </a:prstGeom>
        </p:spPr>
        <p:txBody>
          <a:bodyPr anchor="t" anchorCtr="0">
            <a:normAutofit/>
          </a:bodyPr>
          <a:lstStyle>
            <a:lvl1pPr marL="0" indent="0">
              <a:buNone/>
              <a:defRPr sz="2000" b="1" baseline="0">
                <a:solidFill>
                  <a:srgbClr val="404040"/>
                </a:solidFill>
                <a:latin typeface="Thesans Badenova" panose="020B0503040302060204" pitchFamily="34" charset="0"/>
              </a:defRPr>
            </a:lvl1pPr>
          </a:lstStyle>
          <a:p>
            <a:pPr lvl="0"/>
            <a:r>
              <a:rPr lang="de-DE" dirty="0"/>
              <a:t>Musterabteilung</a:t>
            </a:r>
          </a:p>
        </p:txBody>
      </p:sp>
      <p:sp>
        <p:nvSpPr>
          <p:cNvPr id="33" name="Textplatzhalter 6"/>
          <p:cNvSpPr>
            <a:spLocks noGrp="1"/>
          </p:cNvSpPr>
          <p:nvPr>
            <p:ph type="body" sz="quarter" idx="15" hasCustomPrompt="1"/>
          </p:nvPr>
        </p:nvSpPr>
        <p:spPr>
          <a:xfrm>
            <a:off x="3295085" y="3222245"/>
            <a:ext cx="4955268" cy="399600"/>
          </a:xfrm>
          <a:prstGeom prst="rect">
            <a:avLst/>
          </a:prstGeom>
        </p:spPr>
        <p:txBody>
          <a:bodyPr vert="horz" anchor="ctr" anchorCtr="0">
            <a:normAutofit/>
          </a:bodyPr>
          <a:lstStyle>
            <a:lvl1pPr marL="0" indent="0">
              <a:buNone/>
              <a:defRPr sz="2000" b="0" baseline="0">
                <a:solidFill>
                  <a:srgbClr val="404040"/>
                </a:solidFill>
                <a:latin typeface="Thesans Badenova" panose="020B0503040302060204" pitchFamily="34" charset="0"/>
              </a:defRPr>
            </a:lvl1pPr>
          </a:lstStyle>
          <a:p>
            <a:pPr lvl="0"/>
            <a:r>
              <a:rPr lang="de-DE" dirty="0"/>
              <a:t>Musterabteilung</a:t>
            </a:r>
          </a:p>
        </p:txBody>
      </p:sp>
      <p:sp>
        <p:nvSpPr>
          <p:cNvPr id="34" name="Textplatzhalter 6"/>
          <p:cNvSpPr>
            <a:spLocks noGrp="1"/>
          </p:cNvSpPr>
          <p:nvPr>
            <p:ph type="body" sz="quarter" idx="16" hasCustomPrompt="1"/>
          </p:nvPr>
        </p:nvSpPr>
        <p:spPr>
          <a:xfrm>
            <a:off x="3295085" y="3668098"/>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err="1"/>
              <a:t>Tullastraße</a:t>
            </a:r>
            <a:r>
              <a:rPr lang="de-DE" dirty="0"/>
              <a:t> 61</a:t>
            </a:r>
          </a:p>
        </p:txBody>
      </p:sp>
      <p:sp>
        <p:nvSpPr>
          <p:cNvPr id="35" name="Textplatzhalter 6"/>
          <p:cNvSpPr>
            <a:spLocks noGrp="1"/>
          </p:cNvSpPr>
          <p:nvPr>
            <p:ph type="body" sz="quarter" idx="17" hasCustomPrompt="1"/>
          </p:nvPr>
        </p:nvSpPr>
        <p:spPr>
          <a:xfrm>
            <a:off x="3295085" y="4113951"/>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79108 Freiburg i. Br.</a:t>
            </a:r>
          </a:p>
        </p:txBody>
      </p:sp>
      <p:sp>
        <p:nvSpPr>
          <p:cNvPr id="36" name="Textplatzhalter 6"/>
          <p:cNvSpPr>
            <a:spLocks noGrp="1"/>
          </p:cNvSpPr>
          <p:nvPr>
            <p:ph type="body" sz="quarter" idx="18" hasCustomPrompt="1"/>
          </p:nvPr>
        </p:nvSpPr>
        <p:spPr>
          <a:xfrm>
            <a:off x="3295085" y="4900661"/>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max.mustermann@bnnetze.de</a:t>
            </a:r>
          </a:p>
        </p:txBody>
      </p:sp>
      <p:sp>
        <p:nvSpPr>
          <p:cNvPr id="37" name="Textplatzhalter 6"/>
          <p:cNvSpPr>
            <a:spLocks noGrp="1"/>
          </p:cNvSpPr>
          <p:nvPr>
            <p:ph type="body" sz="quarter" idx="19" hasCustomPrompt="1"/>
          </p:nvPr>
        </p:nvSpPr>
        <p:spPr>
          <a:xfrm>
            <a:off x="4341200" y="5355428"/>
            <a:ext cx="3909154"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0761 279 - 9999</a:t>
            </a:r>
          </a:p>
        </p:txBody>
      </p:sp>
      <p:sp>
        <p:nvSpPr>
          <p:cNvPr id="8" name="Textfeld 7"/>
          <p:cNvSpPr txBox="1"/>
          <p:nvPr userDrawn="1"/>
        </p:nvSpPr>
        <p:spPr>
          <a:xfrm>
            <a:off x="3295085" y="5355428"/>
            <a:ext cx="1046114" cy="399600"/>
          </a:xfrm>
          <a:prstGeom prst="rect">
            <a:avLst/>
          </a:prstGeom>
          <a:noFill/>
        </p:spPr>
        <p:txBody>
          <a:bodyPr vert="horz" wrap="square" rtlCol="0" anchor="ctr" anchorCtr="0">
            <a:normAutofit/>
          </a:bodyPr>
          <a:lstStyle/>
          <a:p>
            <a:r>
              <a:rPr lang="de-DE" sz="2000" dirty="0">
                <a:latin typeface="Thesans Badenova" panose="020B0503040302060204" pitchFamily="34" charset="0"/>
              </a:rPr>
              <a:t>Telefon</a:t>
            </a:r>
          </a:p>
        </p:txBody>
      </p:sp>
      <p:sp>
        <p:nvSpPr>
          <p:cNvPr id="12" name="Bildplatzhalter 11"/>
          <p:cNvSpPr>
            <a:spLocks noGrp="1" noChangeAspect="1"/>
          </p:cNvSpPr>
          <p:nvPr>
            <p:ph type="pic" sz="quarter" idx="21"/>
          </p:nvPr>
        </p:nvSpPr>
        <p:spPr>
          <a:xfrm>
            <a:off x="8689261" y="2090605"/>
            <a:ext cx="2664539" cy="3554585"/>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accent4"/>
              </a:buClr>
              <a:buSzTx/>
              <a:buFont typeface="Arial" panose="020B0604020202020204" pitchFamily="34" charset="0"/>
              <a:buNone/>
              <a:tabLst/>
              <a:defRPr lang="de-DE" sz="2100" i="0" kern="1200" dirty="0" smtClean="0">
                <a:solidFill>
                  <a:srgbClr val="404040"/>
                </a:solidFill>
                <a:latin typeface="Thesans Badenova" panose="020B0503040302060204" pitchFamily="34" charset="0"/>
                <a:ea typeface="+mn-ea"/>
                <a:cs typeface="+mn-cs"/>
              </a:defRPr>
            </a:lvl1pPr>
          </a:lstStyle>
          <a:p>
            <a:r>
              <a:rPr lang="de-DE"/>
              <a:t>Bild durch Klicken auf Symbol hinzufügen</a:t>
            </a:r>
            <a:endParaRPr lang="de-DE" dirty="0"/>
          </a:p>
        </p:txBody>
      </p:sp>
    </p:spTree>
    <p:extLst>
      <p:ext uri="{BB962C8B-B14F-4D97-AF65-F5344CB8AC3E}">
        <p14:creationId xmlns:p14="http://schemas.microsoft.com/office/powerpoint/2010/main" val="134686140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Abschluss_Sloga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93214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7396" name="think-cell Folie" r:id="rId4" imgW="235" imgH="235" progId="TCLayout.ActiveDocument.1">
                  <p:embed/>
                </p:oleObj>
              </mc:Choice>
              <mc:Fallback>
                <p:oleObj name="think-cell Folie" r:id="rId4" imgW="235" imgH="23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feld 4"/>
          <p:cNvSpPr txBox="1"/>
          <p:nvPr userDrawn="1"/>
        </p:nvSpPr>
        <p:spPr>
          <a:xfrm>
            <a:off x="0" y="2853079"/>
            <a:ext cx="12192000" cy="1446550"/>
          </a:xfrm>
          <a:prstGeom prst="rect">
            <a:avLst/>
          </a:prstGeom>
          <a:noFill/>
        </p:spPr>
        <p:txBody>
          <a:bodyPr wrap="square" rtlCol="0">
            <a:spAutoFit/>
          </a:bodyPr>
          <a:lstStyle/>
          <a:p>
            <a:pPr algn="ctr"/>
            <a:r>
              <a:rPr lang="de-DE" sz="8800" b="1" i="1" dirty="0">
                <a:solidFill>
                  <a:srgbClr val="FF6600"/>
                </a:solidFill>
                <a:effectLst>
                  <a:outerShdw blurRad="38100" dist="38100" dir="2700000" algn="tl">
                    <a:srgbClr val="000000">
                      <a:alpha val="43137"/>
                    </a:srgbClr>
                  </a:outerShdw>
                </a:effectLst>
              </a:rPr>
              <a:t>Zuverlässig</a:t>
            </a:r>
            <a:r>
              <a:rPr lang="de-DE" sz="8800" b="1" i="1" baseline="0" dirty="0">
                <a:solidFill>
                  <a:srgbClr val="FF6600"/>
                </a:solidFill>
                <a:effectLst>
                  <a:outerShdw blurRad="38100" dist="38100" dir="2700000" algn="tl">
                    <a:srgbClr val="000000">
                      <a:alpha val="43137"/>
                    </a:srgbClr>
                  </a:outerShdw>
                </a:effectLst>
              </a:rPr>
              <a:t> und vor Ort</a:t>
            </a:r>
            <a:endParaRPr lang="de-DE" sz="8800" b="1" i="1" dirty="0">
              <a:solidFill>
                <a:srgbClr val="FF6600"/>
              </a:solidFill>
              <a:effectLst>
                <a:outerShdw blurRad="38100" dist="38100" dir="2700000" algn="tl">
                  <a:srgbClr val="000000">
                    <a:alpha val="43137"/>
                  </a:srgbClr>
                </a:outerShdw>
              </a:effectLst>
            </a:endParaRPr>
          </a:p>
        </p:txBody>
      </p:sp>
      <p:sp>
        <p:nvSpPr>
          <p:cNvPr id="2" name="Datumsplatzhalter 1"/>
          <p:cNvSpPr>
            <a:spLocks noGrp="1"/>
          </p:cNvSpPr>
          <p:nvPr>
            <p:ph type="dt" sz="half" idx="10"/>
          </p:nvPr>
        </p:nvSpPr>
        <p:spPr/>
        <p:txBody>
          <a:bodyPr/>
          <a:lstStyle/>
          <a:p>
            <a:r>
              <a:rPr lang="de-DE"/>
              <a:t>Lahr, 08.12.2022</a:t>
            </a:r>
          </a:p>
        </p:txBody>
      </p:sp>
      <p:sp>
        <p:nvSpPr>
          <p:cNvPr id="3" name="Fußzeilenplatzhalter 2"/>
          <p:cNvSpPr>
            <a:spLocks noGrp="1"/>
          </p:cNvSpPr>
          <p:nvPr>
            <p:ph type="ftr" sz="quarter" idx="11"/>
          </p:nvPr>
        </p:nvSpPr>
        <p:spPr/>
        <p:txBody>
          <a:bodyPr/>
          <a:lstStyle/>
          <a:p>
            <a:r>
              <a:rPr lang="de-DE" dirty="0"/>
              <a:t>bnNETZE GmbH</a:t>
            </a:r>
          </a:p>
        </p:txBody>
      </p:sp>
      <p:sp>
        <p:nvSpPr>
          <p:cNvPr id="4" name="Foliennummernplatzhalter 3"/>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407857896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Titelfolie_FR">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1835167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9444"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26" name="Grafik 25"/>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0" y="-2386"/>
            <a:ext cx="12191471" cy="6860386"/>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30784321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Titelfolie_Dreisam">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338779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0468"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11" name="Grafik 10"/>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220788905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Titelfolie_Umspannwerk">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42866776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1492"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2" name="Grafik 1"/>
          <p:cNvPicPr>
            <a:picLocks noChangeAspect="1"/>
          </p:cNvPicPr>
          <p:nvPr userDrawn="1"/>
        </p:nvPicPr>
        <p:blipFill rotWithShape="1">
          <a:blip r:embed="rId7" cstate="print">
            <a:extLst>
              <a:ext uri="{28A0092B-C50C-407E-A947-70E740481C1C}">
                <a14:useLocalDpi xmlns:a14="http://schemas.microsoft.com/office/drawing/2010/main"/>
              </a:ext>
            </a:extLst>
          </a:blip>
          <a:srcRect t="-1"/>
          <a:stretch/>
        </p:blipFill>
        <p:spPr>
          <a:xfrm>
            <a:off x="1" y="-14869"/>
            <a:ext cx="12191999" cy="6887870"/>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249922446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Titelfolie_Schwarzwald">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1172688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2516"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4" name="Grafik 3"/>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 y="-10633"/>
            <a:ext cx="12192001" cy="6868633"/>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193931371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Titelfolie_Skyline">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30340775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3540"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49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10" name="Grafik 9"/>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6845" y="4489473"/>
            <a:ext cx="12175155" cy="1746735"/>
          </a:xfrm>
          <a:prstGeom prst="rect">
            <a:avLst/>
          </a:prstGeom>
        </p:spPr>
      </p:pic>
      <p:sp>
        <p:nvSpPr>
          <p:cNvPr id="12" name="Titel 1"/>
          <p:cNvSpPr>
            <a:spLocks noGrp="1"/>
          </p:cNvSpPr>
          <p:nvPr>
            <p:ph type="ctrTitle" hasCustomPrompt="1"/>
          </p:nvPr>
        </p:nvSpPr>
        <p:spPr>
          <a:xfrm>
            <a:off x="805542" y="1703757"/>
            <a:ext cx="9278257" cy="799890"/>
          </a:xfrm>
        </p:spPr>
        <p:txBody>
          <a:bodyPr anchor="ctr">
            <a:normAutofit/>
          </a:bodyPr>
          <a:lstStyle>
            <a:lvl1pPr algn="l">
              <a:lnSpc>
                <a:spcPts val="4900"/>
              </a:lnSpc>
              <a:defRPr sz="4000" b="1" baseline="0">
                <a:solidFill>
                  <a:srgbClr val="404040"/>
                </a:solidFill>
                <a:latin typeface="Thesans Badenova" panose="020B0503040302060204" pitchFamily="34" charset="0"/>
              </a:defRPr>
            </a:lvl1pPr>
          </a:lstStyle>
          <a:p>
            <a:r>
              <a:rPr lang="de-DE" dirty="0"/>
              <a:t>TITEL DER PRÄSENTATION</a:t>
            </a:r>
          </a:p>
        </p:txBody>
      </p:sp>
      <p:sp>
        <p:nvSpPr>
          <p:cNvPr id="13" name="Untertitel 2"/>
          <p:cNvSpPr>
            <a:spLocks noGrp="1"/>
          </p:cNvSpPr>
          <p:nvPr>
            <p:ph type="subTitle" idx="1" hasCustomPrompt="1"/>
          </p:nvPr>
        </p:nvSpPr>
        <p:spPr>
          <a:xfrm>
            <a:off x="805542" y="2857139"/>
            <a:ext cx="6206400" cy="648000"/>
          </a:xfrm>
          <a:prstGeom prst="rect">
            <a:avLst/>
          </a:prstGeom>
          <a:noFill/>
          <a:ln>
            <a:noFill/>
          </a:ln>
        </p:spPr>
        <p:txBody>
          <a:bodyPr vert="horz" lIns="91440" tIns="45720" rIns="91440" bIns="45720" rtlCol="0">
            <a:normAutofit/>
          </a:bodyPr>
          <a:lstStyle>
            <a:lvl1pPr marL="514350" indent="-514350">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17" name="Textplatzhalter 8"/>
          <p:cNvSpPr>
            <a:spLocks noGrp="1"/>
          </p:cNvSpPr>
          <p:nvPr>
            <p:ph type="body" sz="quarter" idx="13" hasCustomPrompt="1"/>
          </p:nvPr>
        </p:nvSpPr>
        <p:spPr>
          <a:xfrm>
            <a:off x="805542" y="3501844"/>
            <a:ext cx="6206400" cy="648000"/>
          </a:xfrm>
          <a:prstGeom prst="rect">
            <a:avLst/>
          </a:prstGeom>
          <a:noFill/>
          <a:ln>
            <a:noFill/>
          </a:ln>
        </p:spPr>
        <p:txBody>
          <a:bodyPr vert="horz" lIns="91440" tIns="45720" rIns="91440" bIns="45720" rtlCol="0" anchor="ctr" anchorCtr="0">
            <a:normAutofit/>
          </a:bodyPr>
          <a:lstStyle>
            <a:lvl1pPr>
              <a:buFontTx/>
              <a:buNone/>
              <a:defRPr lang="de-DE" sz="2600" b="1" dirty="0">
                <a:solidFill>
                  <a:srgbClr val="404040"/>
                </a:solidFill>
              </a:defRPr>
            </a:lvl1pPr>
          </a:lstStyle>
          <a:p>
            <a:pPr marL="0" lvl="0" indent="0">
              <a:lnSpc>
                <a:spcPct val="130000"/>
              </a:lnSpc>
              <a:buFontTx/>
              <a:buNone/>
            </a:pPr>
            <a:r>
              <a:rPr lang="de-DE" dirty="0"/>
              <a:t>Abteilung</a:t>
            </a:r>
          </a:p>
        </p:txBody>
      </p:sp>
      <p:pic>
        <p:nvPicPr>
          <p:cNvPr id="11" name="Grafik 10"/>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9627966" y="-21265"/>
            <a:ext cx="1928017" cy="999460"/>
          </a:xfrm>
          <a:prstGeom prst="rect">
            <a:avLst/>
          </a:prstGeom>
        </p:spPr>
      </p:pic>
    </p:spTree>
    <p:extLst>
      <p:ext uri="{BB962C8B-B14F-4D97-AF65-F5344CB8AC3E}">
        <p14:creationId xmlns:p14="http://schemas.microsoft.com/office/powerpoint/2010/main" val="150011199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367612058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94564"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739635"/>
            <a:ext cx="10515600" cy="792083"/>
          </a:xfrm>
          <a:prstGeom prst="rect">
            <a:avLst/>
          </a:prstGeom>
          <a:solidFill>
            <a:srgbClr val="E6E6E6"/>
          </a:solidFill>
        </p:spPr>
        <p:txBody>
          <a:bodyPr vert="horz" lIns="91440" tIns="45720" rIns="91440" bIns="45720" rtlCol="0" anchor="ctr">
            <a:normAutofit/>
          </a:bodyPr>
          <a:lstStyle>
            <a:lvl1pPr marL="457200" indent="-457200">
              <a:buFontTx/>
              <a:buNone/>
              <a:defRPr lang="de-DE" sz="22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810387"/>
            <a:ext cx="10515600" cy="791716"/>
          </a:xfrm>
          <a:prstGeom prst="rect">
            <a:avLst/>
          </a:prstGeom>
          <a:noFill/>
        </p:spPr>
        <p:txBody>
          <a:bodyPr vert="horz" lIns="91440" tIns="45720" rIns="91440" bIns="45720" rtlCol="0" anchor="ctr">
            <a:normAutofit/>
          </a:bodyPr>
          <a:lstStyle>
            <a:lvl1pPr>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1" y="3880774"/>
            <a:ext cx="10515787" cy="792083"/>
          </a:xfrm>
          <a:prstGeom prst="rect">
            <a:avLst/>
          </a:prstGeom>
          <a:noFill/>
        </p:spPr>
        <p:txBody>
          <a:bodyPr vert="horz" lIns="91440" tIns="45720" rIns="91440" bIns="45720" rtlCol="0" anchor="ctr">
            <a:normAutofit/>
          </a:bodyPr>
          <a:lstStyle>
            <a:lvl1pPr>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3</a:t>
            </a:r>
          </a:p>
        </p:txBody>
      </p:sp>
      <p:sp>
        <p:nvSpPr>
          <p:cNvPr id="31" name="Textplatzhalter 25"/>
          <p:cNvSpPr>
            <a:spLocks noGrp="1"/>
          </p:cNvSpPr>
          <p:nvPr>
            <p:ph type="body" sz="quarter" idx="17" hasCustomPrompt="1"/>
          </p:nvPr>
        </p:nvSpPr>
        <p:spPr>
          <a:xfrm>
            <a:off x="838200" y="4951525"/>
            <a:ext cx="10515788" cy="791716"/>
          </a:xfrm>
          <a:prstGeom prst="rect">
            <a:avLst/>
          </a:prstGeom>
          <a:noFill/>
        </p:spPr>
        <p:txBody>
          <a:bodyPr vert="horz" lIns="91440" tIns="45720" rIns="91440" bIns="45720" rtlCol="0" anchor="ctr">
            <a:normAutofit/>
          </a:bodyPr>
          <a:lstStyle>
            <a:lvl1pPr marL="457200" indent="-457200">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4</a:t>
            </a:r>
          </a:p>
        </p:txBody>
      </p:sp>
    </p:spTree>
    <p:extLst>
      <p:ext uri="{BB962C8B-B14F-4D97-AF65-F5344CB8AC3E}">
        <p14:creationId xmlns:p14="http://schemas.microsoft.com/office/powerpoint/2010/main" val="1377607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sten_4">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834370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4"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a:xfrm>
            <a:off x="8610600" y="6494579"/>
            <a:ext cx="2743200" cy="365125"/>
          </a:xfrm>
        </p:spPr>
        <p:txBody>
          <a:bodyPr/>
          <a:lstStyle/>
          <a:p>
            <a:fld id="{31D8CB4B-F9FC-406F-954B-1E9247735FAA}" type="slidenum">
              <a:rPr lang="de-DE" smtClean="0"/>
              <a:t>‹Nr.›</a:t>
            </a:fld>
            <a:endParaRPr lang="de-DE"/>
          </a:p>
        </p:txBody>
      </p:sp>
      <p:sp>
        <p:nvSpPr>
          <p:cNvPr id="10" name="Textplatzhalter 6"/>
          <p:cNvSpPr>
            <a:spLocks noGrp="1"/>
          </p:cNvSpPr>
          <p:nvPr>
            <p:ph type="body" sz="quarter" idx="15"/>
          </p:nvPr>
        </p:nvSpPr>
        <p:spPr>
          <a:xfrm>
            <a:off x="838199" y="1312067"/>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27" name="Textplatzhalter 6"/>
          <p:cNvSpPr>
            <a:spLocks noGrp="1"/>
          </p:cNvSpPr>
          <p:nvPr>
            <p:ph type="body" sz="quarter" idx="17"/>
          </p:nvPr>
        </p:nvSpPr>
        <p:spPr>
          <a:xfrm>
            <a:off x="6285000" y="1312067"/>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33" name="Textplatzhalter 6"/>
          <p:cNvSpPr>
            <a:spLocks noGrp="1"/>
          </p:cNvSpPr>
          <p:nvPr>
            <p:ph type="body" sz="quarter" idx="19"/>
          </p:nvPr>
        </p:nvSpPr>
        <p:spPr>
          <a:xfrm>
            <a:off x="838199" y="3927500"/>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35" name="Textplatzhalter 6"/>
          <p:cNvSpPr>
            <a:spLocks noGrp="1"/>
          </p:cNvSpPr>
          <p:nvPr>
            <p:ph type="body" sz="quarter" idx="21"/>
          </p:nvPr>
        </p:nvSpPr>
        <p:spPr>
          <a:xfrm>
            <a:off x="6285000" y="3927500"/>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11" name="Inhaltsplatzhalter 10"/>
          <p:cNvSpPr>
            <a:spLocks noGrp="1"/>
          </p:cNvSpPr>
          <p:nvPr>
            <p:ph sz="quarter" idx="22"/>
          </p:nvPr>
        </p:nvSpPr>
        <p:spPr>
          <a:xfrm>
            <a:off x="838200" y="4305300"/>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
        <p:nvSpPr>
          <p:cNvPr id="19" name="Inhaltsplatzhalter 10"/>
          <p:cNvSpPr>
            <a:spLocks noGrp="1"/>
          </p:cNvSpPr>
          <p:nvPr>
            <p:ph sz="quarter" idx="23"/>
          </p:nvPr>
        </p:nvSpPr>
        <p:spPr>
          <a:xfrm>
            <a:off x="838111" y="1662314"/>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D009C"/>
              </a:buClr>
              <a:buSzPct val="90000"/>
              <a:buFont typeface="Wingdings" panose="05000000000000000000" pitchFamily="2" charset="2"/>
              <a:buChar char="§"/>
              <a:defRPr sz="1400">
                <a:solidFill>
                  <a:srgbClr val="404040"/>
                </a:solidFill>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lvl="0"/>
            <a:r>
              <a:rPr lang="de-DE"/>
              <a:t>Textmasterformat bearbeiten</a:t>
            </a:r>
          </a:p>
          <a:p>
            <a:pPr lvl="1"/>
            <a:r>
              <a:rPr lang="de-DE"/>
              <a:t>Zweite Ebene</a:t>
            </a:r>
          </a:p>
        </p:txBody>
      </p:sp>
      <p:sp>
        <p:nvSpPr>
          <p:cNvPr id="20" name="Inhaltsplatzhalter 10"/>
          <p:cNvSpPr>
            <a:spLocks noGrp="1"/>
          </p:cNvSpPr>
          <p:nvPr>
            <p:ph sz="quarter" idx="24"/>
          </p:nvPr>
        </p:nvSpPr>
        <p:spPr>
          <a:xfrm>
            <a:off x="6285000" y="1662313"/>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
        <p:nvSpPr>
          <p:cNvPr id="21" name="Inhaltsplatzhalter 10"/>
          <p:cNvSpPr>
            <a:spLocks noGrp="1"/>
          </p:cNvSpPr>
          <p:nvPr>
            <p:ph sz="quarter" idx="25"/>
          </p:nvPr>
        </p:nvSpPr>
        <p:spPr>
          <a:xfrm>
            <a:off x="6285000" y="4305300"/>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Tree>
    <p:extLst>
      <p:ext uri="{BB962C8B-B14F-4D97-AF65-F5344CB8AC3E}">
        <p14:creationId xmlns:p14="http://schemas.microsoft.com/office/powerpoint/2010/main" val="272148132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Agenda_5">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315474702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95588"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a:xfrm>
            <a:off x="838200" y="-1703"/>
            <a:ext cx="8623635" cy="990000"/>
          </a:xfrm>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701641"/>
            <a:ext cx="10515412" cy="648000"/>
          </a:xfrm>
          <a:prstGeom prst="rect">
            <a:avLst/>
          </a:prstGeom>
          <a:solidFill>
            <a:srgbClr val="E6E6E6"/>
          </a:solidFill>
        </p:spPr>
        <p:txBody>
          <a:bodyPr vert="horz" lIns="91440" tIns="45720" rIns="91440" bIns="45720" rtlCol="0" anchor="ctr">
            <a:normAutofit/>
          </a:bodyPr>
          <a:lstStyle>
            <a:lvl1pPr>
              <a:buFontTx/>
              <a:buNone/>
              <a:defRPr lang="de-DE" sz="22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559690"/>
            <a:ext cx="10515412" cy="6477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0" y="3417438"/>
            <a:ext cx="10515599" cy="6480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4275487"/>
            <a:ext cx="10515412" cy="6480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5133535"/>
            <a:ext cx="10515600" cy="6477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Tree>
    <p:extLst>
      <p:ext uri="{BB962C8B-B14F-4D97-AF65-F5344CB8AC3E}">
        <p14:creationId xmlns:p14="http://schemas.microsoft.com/office/powerpoint/2010/main" val="293760843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Agenda_6">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257691289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96612"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a:xfrm>
            <a:off x="838200" y="6494579"/>
            <a:ext cx="2743200" cy="365125"/>
          </a:xfrm>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653206"/>
            <a:ext cx="10515413" cy="576330"/>
          </a:xfrm>
          <a:prstGeom prst="rect">
            <a:avLst/>
          </a:prstGeom>
          <a:solidFill>
            <a:srgbClr val="E6E6E6"/>
          </a:solidFill>
        </p:spPr>
        <p:txBody>
          <a:bodyPr vert="horz" lIns="91440" tIns="45720" rIns="91440" bIns="45720" rtlCol="0" anchor="ctr">
            <a:normAutofit/>
          </a:bodyPr>
          <a:lstStyle>
            <a:lvl1pPr>
              <a:buFontTx/>
              <a:buNone/>
              <a:defRPr lang="de-DE" sz="20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373392"/>
            <a:ext cx="10515413" cy="576064"/>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1" y="3093312"/>
            <a:ext cx="10515600" cy="576330"/>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3813498"/>
            <a:ext cx="10515413" cy="576330"/>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4533684"/>
            <a:ext cx="10515601" cy="576064"/>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
        <p:nvSpPr>
          <p:cNvPr id="13" name="Textplatzhalter 25"/>
          <p:cNvSpPr>
            <a:spLocks noGrp="1"/>
          </p:cNvSpPr>
          <p:nvPr>
            <p:ph type="body" sz="quarter" idx="18" hasCustomPrompt="1"/>
          </p:nvPr>
        </p:nvSpPr>
        <p:spPr>
          <a:xfrm>
            <a:off x="838200" y="5253606"/>
            <a:ext cx="10515601" cy="576064"/>
          </a:xfrm>
          <a:prstGeom prst="rect">
            <a:avLst/>
          </a:prstGeom>
          <a:noFill/>
        </p:spPr>
        <p:txBody>
          <a:bodyPr vert="horz" lIns="91440" tIns="45720" rIns="91440" bIns="45720" rtlCol="0" anchor="ctr">
            <a:normAutofit/>
          </a:bodyPr>
          <a:lstStyle>
            <a:lvl1pPr marL="228600" indent="-228600">
              <a:buFontTx/>
              <a:buNone/>
              <a:defRPr lang="de-DE" sz="2000" b="1" baseline="0" dirty="0" smtClean="0">
                <a:solidFill>
                  <a:srgbClr val="404040"/>
                </a:solidFill>
                <a:latin typeface="Thesans Badenova" panose="020B0503040302060204" pitchFamily="34" charset="0"/>
              </a:defRPr>
            </a:lvl1pPr>
          </a:lstStyle>
          <a:p>
            <a:pPr marL="0" lvl="0" indent="0"/>
            <a:r>
              <a:rPr lang="de-DE" dirty="0" err="1"/>
              <a:t>Agendapunkt</a:t>
            </a:r>
            <a:r>
              <a:rPr lang="de-DE" dirty="0"/>
              <a:t> 6</a:t>
            </a:r>
          </a:p>
        </p:txBody>
      </p:sp>
    </p:spTree>
    <p:extLst>
      <p:ext uri="{BB962C8B-B14F-4D97-AF65-F5344CB8AC3E}">
        <p14:creationId xmlns:p14="http://schemas.microsoft.com/office/powerpoint/2010/main" val="240046499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Agenda_7">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48465626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97636"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a:xfrm>
            <a:off x="838200" y="6494579"/>
            <a:ext cx="2743200" cy="365125"/>
          </a:xfrm>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613010"/>
            <a:ext cx="10515600" cy="504290"/>
          </a:xfrm>
          <a:prstGeom prst="rect">
            <a:avLst/>
          </a:prstGeom>
          <a:solidFill>
            <a:srgbClr val="E6E6E6"/>
          </a:solidFill>
        </p:spPr>
        <p:txBody>
          <a:bodyPr vert="horz" lIns="91440" tIns="45720" rIns="91440" bIns="45720" rtlCol="0" anchor="ctr">
            <a:normAutofit/>
          </a:bodyPr>
          <a:lstStyle>
            <a:lvl1pPr>
              <a:buFontTx/>
              <a:buNone/>
              <a:defRPr lang="de-DE" sz="18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238594"/>
            <a:ext cx="10515600"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0" y="2863944"/>
            <a:ext cx="10515787" cy="504290"/>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3489528"/>
            <a:ext cx="10515600" cy="504290"/>
          </a:xfrm>
          <a:prstGeom prst="rect">
            <a:avLst/>
          </a:prstGeom>
          <a:noFill/>
        </p:spPr>
        <p:txBody>
          <a:bodyPr vert="horz" lIns="91440" tIns="45720" rIns="91440" bIns="45720" rtlCol="0" anchor="ctr">
            <a:normAutofit/>
          </a:bodyPr>
          <a:lstStyle>
            <a:lvl1pPr marL="342900" indent="-342900">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4115112"/>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
        <p:nvSpPr>
          <p:cNvPr id="13" name="Textplatzhalter 25"/>
          <p:cNvSpPr>
            <a:spLocks noGrp="1"/>
          </p:cNvSpPr>
          <p:nvPr>
            <p:ph type="body" sz="quarter" idx="18" hasCustomPrompt="1"/>
          </p:nvPr>
        </p:nvSpPr>
        <p:spPr>
          <a:xfrm>
            <a:off x="838200" y="4740462"/>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6</a:t>
            </a:r>
          </a:p>
        </p:txBody>
      </p:sp>
      <p:sp>
        <p:nvSpPr>
          <p:cNvPr id="15" name="Textplatzhalter 25"/>
          <p:cNvSpPr>
            <a:spLocks noGrp="1"/>
          </p:cNvSpPr>
          <p:nvPr>
            <p:ph type="body" sz="quarter" idx="19" hasCustomPrompt="1"/>
          </p:nvPr>
        </p:nvSpPr>
        <p:spPr>
          <a:xfrm>
            <a:off x="838200" y="5365810"/>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7</a:t>
            </a:r>
          </a:p>
        </p:txBody>
      </p:sp>
    </p:spTree>
    <p:extLst>
      <p:ext uri="{BB962C8B-B14F-4D97-AF65-F5344CB8AC3E}">
        <p14:creationId xmlns:p14="http://schemas.microsoft.com/office/powerpoint/2010/main" val="17983091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10905586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8660"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lvl1pPr>
              <a:defRPr/>
            </a:lvl1p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p:txBody>
          <a:bodyPr/>
          <a:lstStyle/>
          <a:p>
            <a:fld id="{31D8CB4B-F9FC-406F-954B-1E9247735FAA}" type="slidenum">
              <a:rPr lang="de-DE" smtClean="0"/>
              <a:t>‹Nr.›</a:t>
            </a:fld>
            <a:endParaRPr lang="de-DE"/>
          </a:p>
        </p:txBody>
      </p:sp>
      <p:sp>
        <p:nvSpPr>
          <p:cNvPr id="14" name="Inhaltsplatzhalter 13"/>
          <p:cNvSpPr>
            <a:spLocks noGrp="1"/>
          </p:cNvSpPr>
          <p:nvPr>
            <p:ph sz="quarter" idx="13"/>
          </p:nvPr>
        </p:nvSpPr>
        <p:spPr>
          <a:xfrm>
            <a:off x="838200" y="1355854"/>
            <a:ext cx="10515600" cy="47736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415318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Überschrift_Inhalt">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userDrawn="1">
            <p:custDataLst>
              <p:tags r:id="rId2"/>
            </p:custDataLst>
            <p:extLst>
              <p:ext uri="{D42A27DB-BD31-4B8C-83A1-F6EECF244321}">
                <p14:modId xmlns:p14="http://schemas.microsoft.com/office/powerpoint/2010/main" val="2310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9684" name="think-cell Folie" r:id="rId5" imgW="235" imgH="235" progId="TCLayout.ActiveDocument.1">
                  <p:embed/>
                </p:oleObj>
              </mc:Choice>
              <mc:Fallback>
                <p:oleObj name="think-cell Folie" r:id="rId5" imgW="235" imgH="235" progId="TCLayout.ActiveDocument.1">
                  <p:embed/>
                  <p:pic>
                    <p:nvPicPr>
                      <p:cNvPr id="12" name="Objekt 1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hteck 10"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7" name="Textplatzhalter 6"/>
          <p:cNvSpPr>
            <a:spLocks noGrp="1"/>
          </p:cNvSpPr>
          <p:nvPr>
            <p:ph type="body" sz="quarter" idx="14" hasCustomPrompt="1"/>
          </p:nvPr>
        </p:nvSpPr>
        <p:spPr>
          <a:xfrm>
            <a:off x="835152" y="1476058"/>
            <a:ext cx="10515599" cy="485728"/>
          </a:xfrm>
          <a:prstGeom prst="rect">
            <a:avLst/>
          </a:prstGeom>
        </p:spPr>
        <p:txBody>
          <a:bodyPr>
            <a:normAutofit/>
          </a:bodyPr>
          <a:lstStyle>
            <a:lvl1pPr marL="0" indent="0">
              <a:buNone/>
              <a:defRPr sz="2000" b="1">
                <a:solidFill>
                  <a:srgbClr val="404040"/>
                </a:solidFill>
              </a:defRPr>
            </a:lvl1pPr>
          </a:lstStyle>
          <a:p>
            <a:pPr lvl="0"/>
            <a:r>
              <a:rPr lang="de-DE" dirty="0"/>
              <a:t>Unterkapitel</a:t>
            </a:r>
          </a:p>
        </p:txBody>
      </p:sp>
      <p:sp>
        <p:nvSpPr>
          <p:cNvPr id="14" name="Inhaltsplatzhalter 13"/>
          <p:cNvSpPr>
            <a:spLocks noGrp="1"/>
          </p:cNvSpPr>
          <p:nvPr>
            <p:ph sz="quarter" idx="15"/>
          </p:nvPr>
        </p:nvSpPr>
        <p:spPr>
          <a:xfrm>
            <a:off x="835152" y="2203168"/>
            <a:ext cx="10515600" cy="3803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62497428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Inhalt_Pfeile">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userDrawn="1">
            <p:custDataLst>
              <p:tags r:id="rId2"/>
            </p:custDataLst>
            <p:extLst>
              <p:ext uri="{D42A27DB-BD31-4B8C-83A1-F6EECF244321}">
                <p14:modId xmlns:p14="http://schemas.microsoft.com/office/powerpoint/2010/main" val="3336704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0708" name="think-cell Folie" r:id="rId5" imgW="235" imgH="235" progId="TCLayout.ActiveDocument.1">
                  <p:embed/>
                </p:oleObj>
              </mc:Choice>
              <mc:Fallback>
                <p:oleObj name="think-cell Folie" r:id="rId5" imgW="235" imgH="235"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Rechteck 1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5" name="Textplatzhalter 14"/>
          <p:cNvSpPr>
            <a:spLocks noGrp="1"/>
          </p:cNvSpPr>
          <p:nvPr>
            <p:ph type="body" sz="quarter" idx="25"/>
          </p:nvPr>
        </p:nvSpPr>
        <p:spPr>
          <a:xfrm>
            <a:off x="838200" y="1522211"/>
            <a:ext cx="10515600" cy="821638"/>
          </a:xfrm>
        </p:spPr>
        <p:txBody>
          <a:body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6" name="object 6"/>
          <p:cNvSpPr/>
          <p:nvPr userDrawn="1"/>
        </p:nvSpPr>
        <p:spPr>
          <a:xfrm>
            <a:off x="1596991" y="2889042"/>
            <a:ext cx="3172460" cy="1117776"/>
          </a:xfrm>
          <a:custGeom>
            <a:avLst/>
            <a:gdLst/>
            <a:ahLst/>
            <a:cxnLst/>
            <a:rect l="l" t="t" r="r" b="b"/>
            <a:pathLst>
              <a:path w="3172460" h="1125220">
                <a:moveTo>
                  <a:pt x="2614587" y="0"/>
                </a:moveTo>
                <a:lnTo>
                  <a:pt x="8953" y="0"/>
                </a:lnTo>
                <a:lnTo>
                  <a:pt x="566813" y="557860"/>
                </a:lnTo>
                <a:lnTo>
                  <a:pt x="0" y="1124673"/>
                </a:lnTo>
                <a:lnTo>
                  <a:pt x="2605646"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nchor="ctr"/>
          <a:lstStyle/>
          <a:p>
            <a:endParaRPr sz="1579" dirty="0"/>
          </a:p>
        </p:txBody>
      </p:sp>
      <p:sp>
        <p:nvSpPr>
          <p:cNvPr id="7" name="object 7"/>
          <p:cNvSpPr/>
          <p:nvPr userDrawn="1"/>
        </p:nvSpPr>
        <p:spPr>
          <a:xfrm>
            <a:off x="4521992" y="2881598"/>
            <a:ext cx="3172460" cy="1125220"/>
          </a:xfrm>
          <a:custGeom>
            <a:avLst/>
            <a:gdLst/>
            <a:ahLst/>
            <a:cxnLst/>
            <a:rect l="l" t="t" r="r" b="b"/>
            <a:pathLst>
              <a:path w="3172459" h="1125220">
                <a:moveTo>
                  <a:pt x="2614587" y="0"/>
                </a:moveTo>
                <a:lnTo>
                  <a:pt x="8953" y="0"/>
                </a:lnTo>
                <a:lnTo>
                  <a:pt x="566813" y="557860"/>
                </a:lnTo>
                <a:lnTo>
                  <a:pt x="0" y="1124673"/>
                </a:lnTo>
                <a:lnTo>
                  <a:pt x="2605646"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lstStyle/>
          <a:p>
            <a:endParaRPr sz="1579"/>
          </a:p>
        </p:txBody>
      </p:sp>
      <p:sp>
        <p:nvSpPr>
          <p:cNvPr id="8" name="object 8"/>
          <p:cNvSpPr/>
          <p:nvPr userDrawn="1"/>
        </p:nvSpPr>
        <p:spPr>
          <a:xfrm>
            <a:off x="7446991" y="2881598"/>
            <a:ext cx="3172460" cy="1125220"/>
          </a:xfrm>
          <a:custGeom>
            <a:avLst/>
            <a:gdLst/>
            <a:ahLst/>
            <a:cxnLst/>
            <a:rect l="l" t="t" r="r" b="b"/>
            <a:pathLst>
              <a:path w="3172459" h="1125220">
                <a:moveTo>
                  <a:pt x="2614587" y="0"/>
                </a:moveTo>
                <a:lnTo>
                  <a:pt x="8953" y="0"/>
                </a:lnTo>
                <a:lnTo>
                  <a:pt x="566813" y="557860"/>
                </a:lnTo>
                <a:lnTo>
                  <a:pt x="0" y="1124673"/>
                </a:lnTo>
                <a:lnTo>
                  <a:pt x="2605633"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lstStyle/>
          <a:p>
            <a:endParaRPr sz="1579"/>
          </a:p>
        </p:txBody>
      </p:sp>
      <p:sp>
        <p:nvSpPr>
          <p:cNvPr id="10" name="Textplatzhalter 6"/>
          <p:cNvSpPr>
            <a:spLocks noGrp="1"/>
          </p:cNvSpPr>
          <p:nvPr>
            <p:ph type="body" sz="quarter" idx="14" hasCustomPrompt="1"/>
          </p:nvPr>
        </p:nvSpPr>
        <p:spPr>
          <a:xfrm>
            <a:off x="2229616"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2" name="Textplatzhalter 6"/>
          <p:cNvSpPr>
            <a:spLocks noGrp="1"/>
          </p:cNvSpPr>
          <p:nvPr>
            <p:ph type="body" sz="quarter" idx="23" hasCustomPrompt="1"/>
          </p:nvPr>
        </p:nvSpPr>
        <p:spPr>
          <a:xfrm>
            <a:off x="5154615"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3" name="Textplatzhalter 6"/>
          <p:cNvSpPr>
            <a:spLocks noGrp="1"/>
          </p:cNvSpPr>
          <p:nvPr>
            <p:ph type="body" sz="quarter" idx="24" hasCustomPrompt="1"/>
          </p:nvPr>
        </p:nvSpPr>
        <p:spPr>
          <a:xfrm>
            <a:off x="8101099"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8" name="Textplatzhalter 14"/>
          <p:cNvSpPr>
            <a:spLocks noGrp="1"/>
          </p:cNvSpPr>
          <p:nvPr>
            <p:ph type="body" sz="quarter" idx="26"/>
          </p:nvPr>
        </p:nvSpPr>
        <p:spPr>
          <a:xfrm>
            <a:off x="1663292" y="4544568"/>
            <a:ext cx="9022461" cy="1416518"/>
          </a:xfrm>
        </p:spPr>
        <p:txBody>
          <a:bodyPr/>
          <a:lstStyle/>
          <a:p>
            <a:pPr lvl="0"/>
            <a:r>
              <a:rPr lang="de-DE"/>
              <a:t>Textmasterformat bearbeiten</a:t>
            </a:r>
          </a:p>
          <a:p>
            <a:pPr lvl="1"/>
            <a:r>
              <a:rPr lang="de-DE"/>
              <a:t>Zweite Ebene</a:t>
            </a:r>
          </a:p>
        </p:txBody>
      </p:sp>
    </p:spTree>
    <p:extLst>
      <p:ext uri="{BB962C8B-B14F-4D97-AF65-F5344CB8AC3E}">
        <p14:creationId xmlns:p14="http://schemas.microsoft.com/office/powerpoint/2010/main" val="219326864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Inhalt_Grafik">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3272204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1732"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1" name="Inhaltsplatzhalter 10"/>
          <p:cNvSpPr>
            <a:spLocks noGrp="1"/>
          </p:cNvSpPr>
          <p:nvPr>
            <p:ph sz="quarter" idx="16"/>
          </p:nvPr>
        </p:nvSpPr>
        <p:spPr>
          <a:xfrm>
            <a:off x="7480300" y="1850231"/>
            <a:ext cx="3873500" cy="3781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9" name="Inhaltsplatzhalter 8"/>
          <p:cNvSpPr>
            <a:spLocks noGrp="1"/>
          </p:cNvSpPr>
          <p:nvPr>
            <p:ph sz="quarter" idx="15"/>
          </p:nvPr>
        </p:nvSpPr>
        <p:spPr>
          <a:xfrm>
            <a:off x="838200" y="1397494"/>
            <a:ext cx="5754687" cy="46878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0802889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Grafik_Inhalt">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7098198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2756"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1" name="Inhaltsplatzhalter 10"/>
          <p:cNvSpPr>
            <a:spLocks noGrp="1"/>
          </p:cNvSpPr>
          <p:nvPr>
            <p:ph sz="quarter" idx="16"/>
          </p:nvPr>
        </p:nvSpPr>
        <p:spPr>
          <a:xfrm>
            <a:off x="838200" y="1850231"/>
            <a:ext cx="3873500" cy="3781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9" name="Inhaltsplatzhalter 8"/>
          <p:cNvSpPr>
            <a:spLocks noGrp="1"/>
          </p:cNvSpPr>
          <p:nvPr>
            <p:ph sz="quarter" idx="15"/>
          </p:nvPr>
        </p:nvSpPr>
        <p:spPr>
          <a:xfrm>
            <a:off x="5599113" y="1396999"/>
            <a:ext cx="5754687" cy="46878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9340923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Inhalt_2">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642649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3780"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3" name="Inhaltsplatzhalter 10"/>
          <p:cNvSpPr>
            <a:spLocks noGrp="1"/>
          </p:cNvSpPr>
          <p:nvPr>
            <p:ph sz="quarter" idx="30"/>
          </p:nvPr>
        </p:nvSpPr>
        <p:spPr>
          <a:xfrm>
            <a:off x="6280945" y="1395639"/>
            <a:ext cx="5072855" cy="469159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838200" y="1395639"/>
            <a:ext cx="5071269" cy="4691597"/>
          </a:xfrm>
        </p:spPr>
        <p:txBody>
          <a:bodyPr>
            <a:normAutofit/>
          </a:bodyPr>
          <a:lstStyle>
            <a:lvl1pPr>
              <a:defRPr sz="1400"/>
            </a:lvl1pPr>
            <a:lvl2pPr>
              <a:defRPr sz="140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421470075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Überschrift_Inhalt_2">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11380083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04"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838200" y="1965960"/>
            <a:ext cx="5071269" cy="412127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7" name="Textplatzhalter 6"/>
          <p:cNvSpPr>
            <a:spLocks noGrp="1"/>
          </p:cNvSpPr>
          <p:nvPr>
            <p:ph type="body" sz="quarter" idx="32"/>
          </p:nvPr>
        </p:nvSpPr>
        <p:spPr>
          <a:xfrm>
            <a:off x="838200" y="1395413"/>
            <a:ext cx="5072063"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21" name="Inhaltsplatzhalter 10"/>
          <p:cNvSpPr>
            <a:spLocks noGrp="1"/>
          </p:cNvSpPr>
          <p:nvPr>
            <p:ph sz="quarter" idx="37"/>
          </p:nvPr>
        </p:nvSpPr>
        <p:spPr>
          <a:xfrm>
            <a:off x="6280944" y="1965960"/>
            <a:ext cx="5072855" cy="412127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2" name="Textplatzhalter 6"/>
          <p:cNvSpPr>
            <a:spLocks noGrp="1"/>
          </p:cNvSpPr>
          <p:nvPr>
            <p:ph type="body" sz="quarter" idx="38"/>
          </p:nvPr>
        </p:nvSpPr>
        <p:spPr>
          <a:xfrm>
            <a:off x="6281164" y="1395413"/>
            <a:ext cx="5072636"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Tree>
    <p:extLst>
      <p:ext uri="{BB962C8B-B14F-4D97-AF65-F5344CB8AC3E}">
        <p14:creationId xmlns:p14="http://schemas.microsoft.com/office/powerpoint/2010/main" val="7086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_Dreisam">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278838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6"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11" name="Grafik 10"/>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1595324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lgekasten">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713602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8"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a:xfrm>
            <a:off x="8610600" y="6494579"/>
            <a:ext cx="2743200" cy="365125"/>
          </a:xfrm>
        </p:spPr>
        <p:txBody>
          <a:bodyPr/>
          <a:lstStyle/>
          <a:p>
            <a:fld id="{31D8CB4B-F9FC-406F-954B-1E9247735FAA}" type="slidenum">
              <a:rPr lang="de-DE" smtClean="0"/>
              <a:t>‹Nr.›</a:t>
            </a:fld>
            <a:endParaRPr lang="de-DE"/>
          </a:p>
        </p:txBody>
      </p:sp>
      <p:sp>
        <p:nvSpPr>
          <p:cNvPr id="10" name="Textplatzhalter 6"/>
          <p:cNvSpPr>
            <a:spLocks noGrp="1"/>
          </p:cNvSpPr>
          <p:nvPr>
            <p:ph type="body" sz="quarter" idx="15"/>
          </p:nvPr>
        </p:nvSpPr>
        <p:spPr>
          <a:xfrm>
            <a:off x="838198" y="1377380"/>
            <a:ext cx="10515601" cy="467747"/>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12" name="Textplatzhalter 6"/>
          <p:cNvSpPr>
            <a:spLocks noGrp="1"/>
          </p:cNvSpPr>
          <p:nvPr>
            <p:ph type="body" sz="quarter" idx="16"/>
          </p:nvPr>
        </p:nvSpPr>
        <p:spPr>
          <a:xfrm>
            <a:off x="838198" y="5494523"/>
            <a:ext cx="10515601" cy="628691"/>
          </a:xfrm>
          <a:prstGeom prst="rect">
            <a:avLst/>
          </a:prstGeom>
          <a:solidFill>
            <a:srgbClr val="E6E6E6"/>
          </a:solidFill>
          <a:ln w="28575">
            <a:solidFill>
              <a:srgbClr val="E6E6E6"/>
            </a:solidFill>
          </a:ln>
        </p:spPr>
        <p:txBody>
          <a:bodyPr vert="horz" lIns="91440" tIns="45720" rIns="91440" bIns="45720" rtlCol="0" anchor="ctr" anchorCtr="1">
            <a:normAutofit/>
          </a:bodyPr>
          <a:lstStyle>
            <a:lvl1pPr>
              <a:defRPr lang="de-DE" b="1" dirty="0" smtClean="0">
                <a:solidFill>
                  <a:srgbClr val="404040"/>
                </a:solidFill>
              </a:defRPr>
            </a:lvl1pPr>
          </a:lstStyle>
          <a:p>
            <a:pPr marL="0" lvl="0" indent="0">
              <a:buNone/>
            </a:pPr>
            <a:r>
              <a:rPr lang="de-DE"/>
              <a:t>Textmasterformat bearbeiten</a:t>
            </a:r>
          </a:p>
        </p:txBody>
      </p:sp>
      <p:sp>
        <p:nvSpPr>
          <p:cNvPr id="9" name="Inhaltsplatzhalter 8"/>
          <p:cNvSpPr>
            <a:spLocks noGrp="1"/>
          </p:cNvSpPr>
          <p:nvPr>
            <p:ph sz="quarter" idx="17"/>
          </p:nvPr>
        </p:nvSpPr>
        <p:spPr>
          <a:xfrm>
            <a:off x="838200" y="1844675"/>
            <a:ext cx="10515600" cy="3649663"/>
          </a:xfrm>
          <a:ln w="28575">
            <a:solidFill>
              <a:srgbClr val="E6E6E6"/>
            </a:solidFill>
          </a:ln>
        </p:spPr>
        <p:txBody>
          <a:bodyPr anchor="ctr" anchorCtr="0">
            <a:normAutofit/>
          </a:bodyPr>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03526371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Inhalt_4">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3707779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828"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3" name="Inhaltsplatzhalter 10"/>
          <p:cNvSpPr>
            <a:spLocks noGrp="1"/>
          </p:cNvSpPr>
          <p:nvPr>
            <p:ph sz="quarter" idx="30"/>
          </p:nvPr>
        </p:nvSpPr>
        <p:spPr>
          <a:xfrm>
            <a:off x="6280945" y="139563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4" name="Inhaltsplatzhalter 10"/>
          <p:cNvSpPr>
            <a:spLocks noGrp="1"/>
          </p:cNvSpPr>
          <p:nvPr>
            <p:ph sz="quarter" idx="31"/>
          </p:nvPr>
        </p:nvSpPr>
        <p:spPr>
          <a:xfrm>
            <a:off x="6280945" y="390124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1207869" y="139563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2" name="Inhaltsplatzhalter 10"/>
          <p:cNvSpPr>
            <a:spLocks noGrp="1"/>
          </p:cNvSpPr>
          <p:nvPr>
            <p:ph sz="quarter" idx="29"/>
          </p:nvPr>
        </p:nvSpPr>
        <p:spPr>
          <a:xfrm>
            <a:off x="1207869" y="390124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340755131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Überschrift_Inhalt_4">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1396891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852"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1207869" y="196596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7" name="Textplatzhalter 6"/>
          <p:cNvSpPr>
            <a:spLocks noGrp="1"/>
          </p:cNvSpPr>
          <p:nvPr>
            <p:ph type="body" sz="quarter" idx="32"/>
          </p:nvPr>
        </p:nvSpPr>
        <p:spPr>
          <a:xfrm>
            <a:off x="1208088" y="139541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17" name="Inhaltsplatzhalter 10"/>
          <p:cNvSpPr>
            <a:spLocks noGrp="1"/>
          </p:cNvSpPr>
          <p:nvPr>
            <p:ph sz="quarter" idx="33"/>
          </p:nvPr>
        </p:nvSpPr>
        <p:spPr>
          <a:xfrm>
            <a:off x="1207075" y="447157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8" name="Textplatzhalter 6"/>
          <p:cNvSpPr>
            <a:spLocks noGrp="1"/>
          </p:cNvSpPr>
          <p:nvPr>
            <p:ph type="body" sz="quarter" idx="34"/>
          </p:nvPr>
        </p:nvSpPr>
        <p:spPr>
          <a:xfrm>
            <a:off x="1207294" y="390102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19" name="Inhaltsplatzhalter 10"/>
          <p:cNvSpPr>
            <a:spLocks noGrp="1"/>
          </p:cNvSpPr>
          <p:nvPr>
            <p:ph sz="quarter" idx="35"/>
          </p:nvPr>
        </p:nvSpPr>
        <p:spPr>
          <a:xfrm>
            <a:off x="6280945" y="447157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0" name="Textplatzhalter 6"/>
          <p:cNvSpPr>
            <a:spLocks noGrp="1"/>
          </p:cNvSpPr>
          <p:nvPr>
            <p:ph type="body" sz="quarter" idx="36"/>
          </p:nvPr>
        </p:nvSpPr>
        <p:spPr>
          <a:xfrm>
            <a:off x="6281164" y="390102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21" name="Inhaltsplatzhalter 10"/>
          <p:cNvSpPr>
            <a:spLocks noGrp="1"/>
          </p:cNvSpPr>
          <p:nvPr>
            <p:ph sz="quarter" idx="37"/>
          </p:nvPr>
        </p:nvSpPr>
        <p:spPr>
          <a:xfrm>
            <a:off x="6280945" y="196596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2" name="Textplatzhalter 6"/>
          <p:cNvSpPr>
            <a:spLocks noGrp="1"/>
          </p:cNvSpPr>
          <p:nvPr>
            <p:ph type="body" sz="quarter" idx="38"/>
          </p:nvPr>
        </p:nvSpPr>
        <p:spPr>
          <a:xfrm>
            <a:off x="6281164" y="139541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Tree>
    <p:extLst>
      <p:ext uri="{BB962C8B-B14F-4D97-AF65-F5344CB8AC3E}">
        <p14:creationId xmlns:p14="http://schemas.microsoft.com/office/powerpoint/2010/main" val="136406290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Kasten_4">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1341531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876"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a:xfrm>
            <a:off x="8610600" y="6494579"/>
            <a:ext cx="2743200" cy="365125"/>
          </a:xfrm>
        </p:spPr>
        <p:txBody>
          <a:bodyPr/>
          <a:lstStyle/>
          <a:p>
            <a:fld id="{31D8CB4B-F9FC-406F-954B-1E9247735FAA}" type="slidenum">
              <a:rPr lang="de-DE" smtClean="0"/>
              <a:t>‹Nr.›</a:t>
            </a:fld>
            <a:endParaRPr lang="de-DE"/>
          </a:p>
        </p:txBody>
      </p:sp>
      <p:sp>
        <p:nvSpPr>
          <p:cNvPr id="10" name="Textplatzhalter 6"/>
          <p:cNvSpPr>
            <a:spLocks noGrp="1"/>
          </p:cNvSpPr>
          <p:nvPr>
            <p:ph type="body" sz="quarter" idx="15"/>
          </p:nvPr>
        </p:nvSpPr>
        <p:spPr>
          <a:xfrm>
            <a:off x="838199" y="1312067"/>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27" name="Textplatzhalter 6"/>
          <p:cNvSpPr>
            <a:spLocks noGrp="1"/>
          </p:cNvSpPr>
          <p:nvPr>
            <p:ph type="body" sz="quarter" idx="17"/>
          </p:nvPr>
        </p:nvSpPr>
        <p:spPr>
          <a:xfrm>
            <a:off x="6285000" y="1312067"/>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33" name="Textplatzhalter 6"/>
          <p:cNvSpPr>
            <a:spLocks noGrp="1"/>
          </p:cNvSpPr>
          <p:nvPr>
            <p:ph type="body" sz="quarter" idx="19"/>
          </p:nvPr>
        </p:nvSpPr>
        <p:spPr>
          <a:xfrm>
            <a:off x="838199" y="3927500"/>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35" name="Textplatzhalter 6"/>
          <p:cNvSpPr>
            <a:spLocks noGrp="1"/>
          </p:cNvSpPr>
          <p:nvPr>
            <p:ph type="body" sz="quarter" idx="21"/>
          </p:nvPr>
        </p:nvSpPr>
        <p:spPr>
          <a:xfrm>
            <a:off x="6285000" y="3927500"/>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11" name="Inhaltsplatzhalter 10"/>
          <p:cNvSpPr>
            <a:spLocks noGrp="1"/>
          </p:cNvSpPr>
          <p:nvPr>
            <p:ph sz="quarter" idx="22"/>
          </p:nvPr>
        </p:nvSpPr>
        <p:spPr>
          <a:xfrm>
            <a:off x="838200" y="4305300"/>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
        <p:nvSpPr>
          <p:cNvPr id="19" name="Inhaltsplatzhalter 10"/>
          <p:cNvSpPr>
            <a:spLocks noGrp="1"/>
          </p:cNvSpPr>
          <p:nvPr>
            <p:ph sz="quarter" idx="23"/>
          </p:nvPr>
        </p:nvSpPr>
        <p:spPr>
          <a:xfrm>
            <a:off x="838111" y="1662314"/>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D009C"/>
              </a:buClr>
              <a:buSzPct val="90000"/>
              <a:buFont typeface="Wingdings" panose="05000000000000000000" pitchFamily="2" charset="2"/>
              <a:buChar char="§"/>
              <a:defRPr sz="1400">
                <a:solidFill>
                  <a:srgbClr val="404040"/>
                </a:solidFill>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lvl="0"/>
            <a:r>
              <a:rPr lang="de-DE"/>
              <a:t>Textmasterformat bearbeiten</a:t>
            </a:r>
          </a:p>
          <a:p>
            <a:pPr lvl="1"/>
            <a:r>
              <a:rPr lang="de-DE"/>
              <a:t>Zweite Ebene</a:t>
            </a:r>
          </a:p>
        </p:txBody>
      </p:sp>
      <p:sp>
        <p:nvSpPr>
          <p:cNvPr id="20" name="Inhaltsplatzhalter 10"/>
          <p:cNvSpPr>
            <a:spLocks noGrp="1"/>
          </p:cNvSpPr>
          <p:nvPr>
            <p:ph sz="quarter" idx="24"/>
          </p:nvPr>
        </p:nvSpPr>
        <p:spPr>
          <a:xfrm>
            <a:off x="6285000" y="1662313"/>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
        <p:nvSpPr>
          <p:cNvPr id="21" name="Inhaltsplatzhalter 10"/>
          <p:cNvSpPr>
            <a:spLocks noGrp="1"/>
          </p:cNvSpPr>
          <p:nvPr>
            <p:ph sz="quarter" idx="25"/>
          </p:nvPr>
        </p:nvSpPr>
        <p:spPr>
          <a:xfrm>
            <a:off x="6285000" y="4305300"/>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Tree>
    <p:extLst>
      <p:ext uri="{BB962C8B-B14F-4D97-AF65-F5344CB8AC3E}">
        <p14:creationId xmlns:p14="http://schemas.microsoft.com/office/powerpoint/2010/main" val="234847192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Folgekasten">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085572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900"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a:xfrm>
            <a:off x="8610600" y="6494579"/>
            <a:ext cx="2743200" cy="365125"/>
          </a:xfrm>
        </p:spPr>
        <p:txBody>
          <a:bodyPr/>
          <a:lstStyle/>
          <a:p>
            <a:fld id="{31D8CB4B-F9FC-406F-954B-1E9247735FAA}" type="slidenum">
              <a:rPr lang="de-DE" smtClean="0"/>
              <a:t>‹Nr.›</a:t>
            </a:fld>
            <a:endParaRPr lang="de-DE"/>
          </a:p>
        </p:txBody>
      </p:sp>
      <p:sp>
        <p:nvSpPr>
          <p:cNvPr id="10" name="Textplatzhalter 6"/>
          <p:cNvSpPr>
            <a:spLocks noGrp="1"/>
          </p:cNvSpPr>
          <p:nvPr>
            <p:ph type="body" sz="quarter" idx="15"/>
          </p:nvPr>
        </p:nvSpPr>
        <p:spPr>
          <a:xfrm>
            <a:off x="838198" y="1377380"/>
            <a:ext cx="10515601" cy="467747"/>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12" name="Textplatzhalter 6"/>
          <p:cNvSpPr>
            <a:spLocks noGrp="1"/>
          </p:cNvSpPr>
          <p:nvPr>
            <p:ph type="body" sz="quarter" idx="16"/>
          </p:nvPr>
        </p:nvSpPr>
        <p:spPr>
          <a:xfrm>
            <a:off x="838198" y="5494523"/>
            <a:ext cx="10515601" cy="628691"/>
          </a:xfrm>
          <a:prstGeom prst="rect">
            <a:avLst/>
          </a:prstGeom>
          <a:solidFill>
            <a:srgbClr val="E6E6E6"/>
          </a:solidFill>
          <a:ln w="28575">
            <a:solidFill>
              <a:srgbClr val="E6E6E6"/>
            </a:solidFill>
          </a:ln>
        </p:spPr>
        <p:txBody>
          <a:bodyPr vert="horz" lIns="91440" tIns="45720" rIns="91440" bIns="45720" rtlCol="0" anchor="ctr" anchorCtr="1">
            <a:normAutofit/>
          </a:bodyPr>
          <a:lstStyle>
            <a:lvl1pPr>
              <a:defRPr lang="de-DE" b="1" dirty="0" smtClean="0">
                <a:solidFill>
                  <a:srgbClr val="404040"/>
                </a:solidFill>
              </a:defRPr>
            </a:lvl1pPr>
          </a:lstStyle>
          <a:p>
            <a:pPr marL="0" lvl="0" indent="0">
              <a:buNone/>
            </a:pPr>
            <a:r>
              <a:rPr lang="de-DE"/>
              <a:t>Textmasterformat bearbeiten</a:t>
            </a:r>
          </a:p>
        </p:txBody>
      </p:sp>
      <p:sp>
        <p:nvSpPr>
          <p:cNvPr id="9" name="Inhaltsplatzhalter 8"/>
          <p:cNvSpPr>
            <a:spLocks noGrp="1"/>
          </p:cNvSpPr>
          <p:nvPr>
            <p:ph sz="quarter" idx="17"/>
          </p:nvPr>
        </p:nvSpPr>
        <p:spPr>
          <a:xfrm>
            <a:off x="838200" y="1844675"/>
            <a:ext cx="10515600" cy="3649663"/>
          </a:xfrm>
          <a:ln w="28575">
            <a:solidFill>
              <a:srgbClr val="E6E6E6"/>
            </a:solidFill>
          </a:ln>
        </p:spPr>
        <p:txBody>
          <a:bodyPr anchor="ctr" anchorCtr="0">
            <a:normAutofit/>
          </a:bodyPr>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81669015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el_leer">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24968869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924" name="think-cell Folie" r:id="rId5" imgW="235" imgH="235" progId="TCLayout.ActiveDocument.1">
                  <p:embed/>
                </p:oleObj>
              </mc:Choice>
              <mc:Fallback>
                <p:oleObj name="think-cell Folie" r:id="rId5" imgW="235" imgH="235" progId="TCLayout.ActiveDocument.1">
                  <p:embed/>
                  <p:pic>
                    <p:nvPicPr>
                      <p:cNvPr id="9" name="Obj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100276572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Lahr, 08.12.2022</a:t>
            </a:r>
          </a:p>
        </p:txBody>
      </p:sp>
      <p:sp>
        <p:nvSpPr>
          <p:cNvPr id="3" name="Fußzeilenplatzhalter 2"/>
          <p:cNvSpPr>
            <a:spLocks noGrp="1"/>
          </p:cNvSpPr>
          <p:nvPr>
            <p:ph type="ftr" sz="quarter" idx="11"/>
          </p:nvPr>
        </p:nvSpPr>
        <p:spPr/>
        <p:txBody>
          <a:bodyPr/>
          <a:lstStyle/>
          <a:p>
            <a:r>
              <a:rPr lang="de-DE" dirty="0"/>
              <a:t>bnNETZE GmbH</a:t>
            </a:r>
          </a:p>
        </p:txBody>
      </p:sp>
      <p:sp>
        <p:nvSpPr>
          <p:cNvPr id="4" name="Foliennummernplatzhalter 3"/>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135134964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Abschluss_Fragen">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1412286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948" name="think-cell Folie" r:id="rId4" imgW="235" imgH="235" progId="TCLayout.ActiveDocument.1">
                  <p:embed/>
                </p:oleObj>
              </mc:Choice>
              <mc:Fallback>
                <p:oleObj name="think-cell Folie" r:id="rId4" imgW="235" imgH="235"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grpSp>
        <p:nvGrpSpPr>
          <p:cNvPr id="7" name="Gruppieren 6"/>
          <p:cNvGrpSpPr/>
          <p:nvPr userDrawn="1"/>
        </p:nvGrpSpPr>
        <p:grpSpPr>
          <a:xfrm>
            <a:off x="3581400" y="2674327"/>
            <a:ext cx="4849838" cy="1958530"/>
            <a:chOff x="3068866" y="2637495"/>
            <a:chExt cx="6183991" cy="1958530"/>
          </a:xfrm>
        </p:grpSpPr>
        <p:sp>
          <p:nvSpPr>
            <p:cNvPr id="8" name="Textplatzhalter 3"/>
            <p:cNvSpPr txBox="1">
              <a:spLocks/>
            </p:cNvSpPr>
            <p:nvPr userDrawn="1"/>
          </p:nvSpPr>
          <p:spPr>
            <a:xfrm>
              <a:off x="3068866" y="2637495"/>
              <a:ext cx="6183991" cy="8629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4800" b="1" kern="1200" baseline="0">
                  <a:solidFill>
                    <a:srgbClr val="6F6F6F"/>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4800" b="1" i="0" u="none" strike="noStrike" kern="1200" cap="none" spc="0" normalizeH="0" baseline="0" noProof="0" dirty="0">
                  <a:ln>
                    <a:noFill/>
                  </a:ln>
                  <a:solidFill>
                    <a:srgbClr val="404040"/>
                  </a:solidFill>
                  <a:effectLst/>
                  <a:uLnTx/>
                  <a:uFillTx/>
                  <a:latin typeface="Thesans Badenova" panose="020B0503040302060204" pitchFamily="34" charset="0"/>
                  <a:ea typeface="+mn-ea"/>
                  <a:cs typeface="+mn-cs"/>
                </a:rPr>
                <a:t>HABEN SIE NOCH</a:t>
              </a:r>
            </a:p>
          </p:txBody>
        </p:sp>
        <p:sp>
          <p:nvSpPr>
            <p:cNvPr id="9" name="Textplatzhalter 3"/>
            <p:cNvSpPr txBox="1">
              <a:spLocks/>
            </p:cNvSpPr>
            <p:nvPr userDrawn="1"/>
          </p:nvSpPr>
          <p:spPr>
            <a:xfrm>
              <a:off x="3068866" y="3780711"/>
              <a:ext cx="6183991" cy="81531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5600" b="1" kern="1200" baseline="0">
                  <a:solidFill>
                    <a:schemeClr val="tx2"/>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5600" b="1" i="0" u="none" strike="noStrike" kern="1200" cap="none" spc="0" normalizeH="0" baseline="0" noProof="0" dirty="0">
                  <a:ln>
                    <a:noFill/>
                  </a:ln>
                  <a:solidFill>
                    <a:srgbClr val="1D009C"/>
                  </a:solidFill>
                  <a:effectLst/>
                  <a:uLnTx/>
                  <a:uFillTx/>
                  <a:latin typeface="Thesans Badenova" panose="020B0503040302060204" pitchFamily="34" charset="0"/>
                  <a:ea typeface="+mn-ea"/>
                  <a:cs typeface="+mn-cs"/>
                </a:rPr>
                <a:t>FRAGEN?</a:t>
              </a:r>
            </a:p>
          </p:txBody>
        </p:sp>
      </p:grpSp>
      <p:pic>
        <p:nvPicPr>
          <p:cNvPr id="10" name="Grafik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Tree>
    <p:extLst>
      <p:ext uri="{BB962C8B-B14F-4D97-AF65-F5344CB8AC3E}">
        <p14:creationId xmlns:p14="http://schemas.microsoft.com/office/powerpoint/2010/main" val="53038952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Abschluss_Dank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928420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1972" name="think-cell Folie" r:id="rId4" imgW="235" imgH="235" progId="TCLayout.ActiveDocument.1">
                  <p:embed/>
                </p:oleObj>
              </mc:Choice>
              <mc:Fallback>
                <p:oleObj name="think-cell Folie" r:id="rId4" imgW="235" imgH="23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grpSp>
        <p:nvGrpSpPr>
          <p:cNvPr id="10" name="Gruppieren 9"/>
          <p:cNvGrpSpPr/>
          <p:nvPr userDrawn="1"/>
        </p:nvGrpSpPr>
        <p:grpSpPr>
          <a:xfrm>
            <a:off x="3581400" y="2664498"/>
            <a:ext cx="6472176" cy="1958530"/>
            <a:chOff x="2859912" y="2564343"/>
            <a:chExt cx="6472176" cy="1958530"/>
          </a:xfrm>
        </p:grpSpPr>
        <p:sp>
          <p:nvSpPr>
            <p:cNvPr id="8" name="Textplatzhalter 3"/>
            <p:cNvSpPr txBox="1">
              <a:spLocks/>
            </p:cNvSpPr>
            <p:nvPr userDrawn="1"/>
          </p:nvSpPr>
          <p:spPr>
            <a:xfrm>
              <a:off x="2859912" y="2564343"/>
              <a:ext cx="6472176" cy="8629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4800" b="1" kern="1200" baseline="0">
                  <a:solidFill>
                    <a:srgbClr val="6F6F6F"/>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4800" b="1" i="0" u="none" strike="noStrike" kern="1200" cap="none" spc="0" normalizeH="0" baseline="0" noProof="0" dirty="0">
                  <a:ln>
                    <a:noFill/>
                  </a:ln>
                  <a:solidFill>
                    <a:srgbClr val="404040"/>
                  </a:solidFill>
                  <a:effectLst/>
                  <a:uLnTx/>
                  <a:uFillTx/>
                  <a:latin typeface="Thesans Badenova" panose="020B0503040302060204" pitchFamily="34" charset="0"/>
                  <a:ea typeface="+mn-ea"/>
                  <a:cs typeface="+mn-cs"/>
                </a:rPr>
                <a:t>VIELEN DANK FÜR IHRE</a:t>
              </a:r>
            </a:p>
          </p:txBody>
        </p:sp>
        <p:sp>
          <p:nvSpPr>
            <p:cNvPr id="9" name="Textplatzhalter 3"/>
            <p:cNvSpPr txBox="1">
              <a:spLocks/>
            </p:cNvSpPr>
            <p:nvPr userDrawn="1"/>
          </p:nvSpPr>
          <p:spPr>
            <a:xfrm>
              <a:off x="2859912" y="3707559"/>
              <a:ext cx="6472176" cy="81531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5600" b="1" kern="1200" baseline="0">
                  <a:solidFill>
                    <a:schemeClr val="tx2"/>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5600" b="1" i="0" u="none" strike="noStrike" kern="1200" cap="none" spc="0" normalizeH="0" baseline="0" noProof="0" dirty="0">
                  <a:ln>
                    <a:noFill/>
                  </a:ln>
                  <a:solidFill>
                    <a:srgbClr val="1C009C"/>
                  </a:solidFill>
                  <a:effectLst/>
                  <a:uLnTx/>
                  <a:uFillTx/>
                  <a:latin typeface="Thesans Badenova" panose="020B0503040302060204" pitchFamily="34" charset="0"/>
                  <a:ea typeface="+mn-ea"/>
                  <a:cs typeface="+mn-cs"/>
                </a:rPr>
                <a:t>AUFMERKSAMKEIT</a:t>
              </a:r>
            </a:p>
          </p:txBody>
        </p:sp>
      </p:grpSp>
      <p:pic>
        <p:nvPicPr>
          <p:cNvPr id="11" name="Grafik 1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Tree>
    <p:extLst>
      <p:ext uri="{BB962C8B-B14F-4D97-AF65-F5344CB8AC3E}">
        <p14:creationId xmlns:p14="http://schemas.microsoft.com/office/powerpoint/2010/main" val="21374595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Abschluss_Kontak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4671890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2996" name="think-cell Folie" r:id="rId5" imgW="235" imgH="235" progId="TCLayout.ActiveDocument.1">
                  <p:embed/>
                </p:oleObj>
              </mc:Choice>
              <mc:Fallback>
                <p:oleObj name="think-cell Folie" r:id="rId5" imgW="235" imgH="235" progId="TCLayout.ActiveDocument.1">
                  <p:embed/>
                  <p:pic>
                    <p:nvPicPr>
                      <p:cNvPr id="9" name="Obj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pic>
        <p:nvPicPr>
          <p:cNvPr id="21" name="Grafik 2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
        <p:nvSpPr>
          <p:cNvPr id="2" name="Titel 1"/>
          <p:cNvSpPr>
            <a:spLocks noGrp="1"/>
          </p:cNvSpPr>
          <p:nvPr>
            <p:ph type="title" hasCustomPrompt="1"/>
          </p:nvPr>
        </p:nvSpPr>
        <p:spPr/>
        <p:txBody>
          <a:bodyPr/>
          <a:lstStyle>
            <a:lvl1pPr>
              <a:defRPr/>
            </a:lvl1pPr>
          </a:lstStyle>
          <a:p>
            <a:r>
              <a:rPr lang="de-DE" dirty="0"/>
              <a:t>Ansprechpartner</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pic>
        <p:nvPicPr>
          <p:cNvPr id="29" name="Grafik 28"/>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712406" y="5364883"/>
            <a:ext cx="362713" cy="362713"/>
          </a:xfrm>
          <a:prstGeom prst="rect">
            <a:avLst/>
          </a:prstGeom>
        </p:spPr>
      </p:pic>
      <p:pic>
        <p:nvPicPr>
          <p:cNvPr id="30" name="Grafik 29"/>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712406" y="4924749"/>
            <a:ext cx="362713" cy="362713"/>
          </a:xfrm>
          <a:prstGeom prst="rect">
            <a:avLst/>
          </a:prstGeom>
        </p:spPr>
      </p:pic>
      <p:pic>
        <p:nvPicPr>
          <p:cNvPr id="31" name="Grafik 3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712406" y="3222245"/>
            <a:ext cx="362713" cy="362713"/>
          </a:xfrm>
          <a:prstGeom prst="rect">
            <a:avLst/>
          </a:prstGeom>
        </p:spPr>
      </p:pic>
      <p:sp>
        <p:nvSpPr>
          <p:cNvPr id="7" name="Textplatzhalter 6"/>
          <p:cNvSpPr>
            <a:spLocks noGrp="1"/>
          </p:cNvSpPr>
          <p:nvPr>
            <p:ph type="body" sz="quarter" idx="13" hasCustomPrompt="1"/>
          </p:nvPr>
        </p:nvSpPr>
        <p:spPr>
          <a:xfrm>
            <a:off x="2712406" y="1727847"/>
            <a:ext cx="5537947" cy="534988"/>
          </a:xfrm>
          <a:prstGeom prst="rect">
            <a:avLst/>
          </a:prstGeom>
        </p:spPr>
        <p:txBody>
          <a:bodyPr anchor="ctr" anchorCtr="0"/>
          <a:lstStyle>
            <a:lvl1pPr marL="0" indent="0">
              <a:buNone/>
              <a:defRPr sz="2000" b="1" baseline="0">
                <a:solidFill>
                  <a:srgbClr val="1D009C"/>
                </a:solidFill>
                <a:latin typeface="Thesans Badenova" panose="020B0503040302060204" pitchFamily="34" charset="0"/>
              </a:defRPr>
            </a:lvl1pPr>
          </a:lstStyle>
          <a:p>
            <a:pPr lvl="0"/>
            <a:r>
              <a:rPr lang="de-DE" dirty="0"/>
              <a:t>MAXIMILIAN MUSTERMANN</a:t>
            </a:r>
          </a:p>
        </p:txBody>
      </p:sp>
      <p:sp>
        <p:nvSpPr>
          <p:cNvPr id="32" name="Textplatzhalter 6"/>
          <p:cNvSpPr>
            <a:spLocks noGrp="1"/>
          </p:cNvSpPr>
          <p:nvPr>
            <p:ph type="body" sz="quarter" idx="14" hasCustomPrompt="1"/>
          </p:nvPr>
        </p:nvSpPr>
        <p:spPr>
          <a:xfrm>
            <a:off x="2712406" y="2281995"/>
            <a:ext cx="5537947" cy="534988"/>
          </a:xfrm>
          <a:prstGeom prst="rect">
            <a:avLst/>
          </a:prstGeom>
        </p:spPr>
        <p:txBody>
          <a:bodyPr anchor="t" anchorCtr="0">
            <a:normAutofit/>
          </a:bodyPr>
          <a:lstStyle>
            <a:lvl1pPr marL="0" indent="0">
              <a:buNone/>
              <a:defRPr sz="2000" b="1" baseline="0">
                <a:solidFill>
                  <a:srgbClr val="404040"/>
                </a:solidFill>
                <a:latin typeface="Thesans Badenova" panose="020B0503040302060204" pitchFamily="34" charset="0"/>
              </a:defRPr>
            </a:lvl1pPr>
          </a:lstStyle>
          <a:p>
            <a:pPr lvl="0"/>
            <a:r>
              <a:rPr lang="de-DE" dirty="0"/>
              <a:t>Musterabteilung</a:t>
            </a:r>
          </a:p>
        </p:txBody>
      </p:sp>
      <p:sp>
        <p:nvSpPr>
          <p:cNvPr id="33" name="Textplatzhalter 6"/>
          <p:cNvSpPr>
            <a:spLocks noGrp="1"/>
          </p:cNvSpPr>
          <p:nvPr>
            <p:ph type="body" sz="quarter" idx="15" hasCustomPrompt="1"/>
          </p:nvPr>
        </p:nvSpPr>
        <p:spPr>
          <a:xfrm>
            <a:off x="3295085" y="3222245"/>
            <a:ext cx="4955268" cy="399600"/>
          </a:xfrm>
          <a:prstGeom prst="rect">
            <a:avLst/>
          </a:prstGeom>
        </p:spPr>
        <p:txBody>
          <a:bodyPr vert="horz" anchor="ctr" anchorCtr="0">
            <a:normAutofit/>
          </a:bodyPr>
          <a:lstStyle>
            <a:lvl1pPr marL="0" indent="0">
              <a:buNone/>
              <a:defRPr sz="2000" b="0" baseline="0">
                <a:solidFill>
                  <a:srgbClr val="404040"/>
                </a:solidFill>
                <a:latin typeface="Thesans Badenova" panose="020B0503040302060204" pitchFamily="34" charset="0"/>
              </a:defRPr>
            </a:lvl1pPr>
          </a:lstStyle>
          <a:p>
            <a:pPr lvl="0"/>
            <a:r>
              <a:rPr lang="de-DE" dirty="0"/>
              <a:t>Musterabteilung</a:t>
            </a:r>
          </a:p>
        </p:txBody>
      </p:sp>
      <p:sp>
        <p:nvSpPr>
          <p:cNvPr id="34" name="Textplatzhalter 6"/>
          <p:cNvSpPr>
            <a:spLocks noGrp="1"/>
          </p:cNvSpPr>
          <p:nvPr>
            <p:ph type="body" sz="quarter" idx="16" hasCustomPrompt="1"/>
          </p:nvPr>
        </p:nvSpPr>
        <p:spPr>
          <a:xfrm>
            <a:off x="3295085" y="3668098"/>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err="1"/>
              <a:t>Tullastraße</a:t>
            </a:r>
            <a:r>
              <a:rPr lang="de-DE" dirty="0"/>
              <a:t> 61</a:t>
            </a:r>
          </a:p>
        </p:txBody>
      </p:sp>
      <p:sp>
        <p:nvSpPr>
          <p:cNvPr id="35" name="Textplatzhalter 6"/>
          <p:cNvSpPr>
            <a:spLocks noGrp="1"/>
          </p:cNvSpPr>
          <p:nvPr>
            <p:ph type="body" sz="quarter" idx="17" hasCustomPrompt="1"/>
          </p:nvPr>
        </p:nvSpPr>
        <p:spPr>
          <a:xfrm>
            <a:off x="3295085" y="4113951"/>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79108 Freiburg i. Br.</a:t>
            </a:r>
          </a:p>
        </p:txBody>
      </p:sp>
      <p:sp>
        <p:nvSpPr>
          <p:cNvPr id="36" name="Textplatzhalter 6"/>
          <p:cNvSpPr>
            <a:spLocks noGrp="1"/>
          </p:cNvSpPr>
          <p:nvPr>
            <p:ph type="body" sz="quarter" idx="18" hasCustomPrompt="1"/>
          </p:nvPr>
        </p:nvSpPr>
        <p:spPr>
          <a:xfrm>
            <a:off x="3295085" y="4900661"/>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max.mustermann@bnnetze.de</a:t>
            </a:r>
          </a:p>
        </p:txBody>
      </p:sp>
      <p:sp>
        <p:nvSpPr>
          <p:cNvPr id="37" name="Textplatzhalter 6"/>
          <p:cNvSpPr>
            <a:spLocks noGrp="1"/>
          </p:cNvSpPr>
          <p:nvPr>
            <p:ph type="body" sz="quarter" idx="19" hasCustomPrompt="1"/>
          </p:nvPr>
        </p:nvSpPr>
        <p:spPr>
          <a:xfrm>
            <a:off x="4341200" y="5355428"/>
            <a:ext cx="3909154"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0761 279 - 9999</a:t>
            </a:r>
          </a:p>
        </p:txBody>
      </p:sp>
      <p:sp>
        <p:nvSpPr>
          <p:cNvPr id="8" name="Textfeld 7"/>
          <p:cNvSpPr txBox="1"/>
          <p:nvPr userDrawn="1"/>
        </p:nvSpPr>
        <p:spPr>
          <a:xfrm>
            <a:off x="3295085" y="5355428"/>
            <a:ext cx="1046114" cy="399600"/>
          </a:xfrm>
          <a:prstGeom prst="rect">
            <a:avLst/>
          </a:prstGeom>
          <a:noFill/>
        </p:spPr>
        <p:txBody>
          <a:bodyPr vert="horz" wrap="square" rtlCol="0" anchor="ctr" anchorCtr="0">
            <a:normAutofit/>
          </a:bodyPr>
          <a:lstStyle/>
          <a:p>
            <a:r>
              <a:rPr lang="de-DE" sz="2000" dirty="0">
                <a:latin typeface="Thesans Badenova" panose="020B0503040302060204" pitchFamily="34" charset="0"/>
              </a:rPr>
              <a:t>Telefon</a:t>
            </a:r>
          </a:p>
        </p:txBody>
      </p:sp>
      <p:sp>
        <p:nvSpPr>
          <p:cNvPr id="12" name="Bildplatzhalter 11"/>
          <p:cNvSpPr>
            <a:spLocks noGrp="1" noChangeAspect="1"/>
          </p:cNvSpPr>
          <p:nvPr>
            <p:ph type="pic" sz="quarter" idx="21"/>
          </p:nvPr>
        </p:nvSpPr>
        <p:spPr>
          <a:xfrm>
            <a:off x="8689261" y="2090605"/>
            <a:ext cx="2664539" cy="3554585"/>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accent4"/>
              </a:buClr>
              <a:buSzTx/>
              <a:buFont typeface="Arial" panose="020B0604020202020204" pitchFamily="34" charset="0"/>
              <a:buNone/>
              <a:tabLst/>
              <a:defRPr lang="de-DE" sz="2100" i="0" kern="1200" dirty="0" smtClean="0">
                <a:solidFill>
                  <a:srgbClr val="404040"/>
                </a:solidFill>
                <a:latin typeface="Thesans Badenova" panose="020B0503040302060204" pitchFamily="34" charset="0"/>
                <a:ea typeface="+mn-ea"/>
                <a:cs typeface="+mn-cs"/>
              </a:defRPr>
            </a:lvl1pPr>
          </a:lstStyle>
          <a:p>
            <a:r>
              <a:rPr lang="de-DE"/>
              <a:t>Bild durch Klicken auf Symbol hinzufügen</a:t>
            </a:r>
            <a:endParaRPr lang="de-DE" dirty="0"/>
          </a:p>
        </p:txBody>
      </p:sp>
    </p:spTree>
    <p:extLst>
      <p:ext uri="{BB962C8B-B14F-4D97-AF65-F5344CB8AC3E}">
        <p14:creationId xmlns:p14="http://schemas.microsoft.com/office/powerpoint/2010/main" val="297795345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Abschluss_Sloga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2775750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4020" name="think-cell Folie" r:id="rId4" imgW="235" imgH="235" progId="TCLayout.ActiveDocument.1">
                  <p:embed/>
                </p:oleObj>
              </mc:Choice>
              <mc:Fallback>
                <p:oleObj name="think-cell Folie" r:id="rId4" imgW="235" imgH="23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feld 4"/>
          <p:cNvSpPr txBox="1"/>
          <p:nvPr userDrawn="1"/>
        </p:nvSpPr>
        <p:spPr>
          <a:xfrm>
            <a:off x="0" y="2853079"/>
            <a:ext cx="12192000" cy="1446550"/>
          </a:xfrm>
          <a:prstGeom prst="rect">
            <a:avLst/>
          </a:prstGeom>
          <a:noFill/>
        </p:spPr>
        <p:txBody>
          <a:bodyPr wrap="square" rtlCol="0">
            <a:spAutoFit/>
          </a:bodyPr>
          <a:lstStyle/>
          <a:p>
            <a:pPr algn="ctr"/>
            <a:r>
              <a:rPr lang="de-DE" sz="8800" b="1" i="1" dirty="0">
                <a:solidFill>
                  <a:srgbClr val="FF6600"/>
                </a:solidFill>
                <a:effectLst>
                  <a:outerShdw blurRad="38100" dist="38100" dir="2700000" algn="tl">
                    <a:srgbClr val="000000">
                      <a:alpha val="43137"/>
                    </a:srgbClr>
                  </a:outerShdw>
                </a:effectLst>
              </a:rPr>
              <a:t>Zuverlässig</a:t>
            </a:r>
            <a:r>
              <a:rPr lang="de-DE" sz="8800" b="1" i="1" baseline="0" dirty="0">
                <a:solidFill>
                  <a:srgbClr val="FF6600"/>
                </a:solidFill>
                <a:effectLst>
                  <a:outerShdw blurRad="38100" dist="38100" dir="2700000" algn="tl">
                    <a:srgbClr val="000000">
                      <a:alpha val="43137"/>
                    </a:srgbClr>
                  </a:outerShdw>
                </a:effectLst>
              </a:rPr>
              <a:t> und vor Ort</a:t>
            </a:r>
            <a:endParaRPr lang="de-DE" sz="8800" b="1" i="1" dirty="0">
              <a:solidFill>
                <a:srgbClr val="FF6600"/>
              </a:solidFill>
              <a:effectLst>
                <a:outerShdw blurRad="38100" dist="38100" dir="2700000" algn="tl">
                  <a:srgbClr val="000000">
                    <a:alpha val="43137"/>
                  </a:srgbClr>
                </a:outerShdw>
              </a:effectLst>
            </a:endParaRPr>
          </a:p>
        </p:txBody>
      </p:sp>
      <p:sp>
        <p:nvSpPr>
          <p:cNvPr id="2" name="Datumsplatzhalter 1"/>
          <p:cNvSpPr>
            <a:spLocks noGrp="1"/>
          </p:cNvSpPr>
          <p:nvPr>
            <p:ph type="dt" sz="half" idx="10"/>
          </p:nvPr>
        </p:nvSpPr>
        <p:spPr/>
        <p:txBody>
          <a:bodyPr/>
          <a:lstStyle/>
          <a:p>
            <a:r>
              <a:rPr lang="de-DE"/>
              <a:t>Lahr, 08.12.2022</a:t>
            </a:r>
          </a:p>
        </p:txBody>
      </p:sp>
      <p:sp>
        <p:nvSpPr>
          <p:cNvPr id="3" name="Fußzeilenplatzhalter 2"/>
          <p:cNvSpPr>
            <a:spLocks noGrp="1"/>
          </p:cNvSpPr>
          <p:nvPr>
            <p:ph type="ftr" sz="quarter" idx="11"/>
          </p:nvPr>
        </p:nvSpPr>
        <p:spPr/>
        <p:txBody>
          <a:bodyPr/>
          <a:lstStyle/>
          <a:p>
            <a:r>
              <a:rPr lang="de-DE" dirty="0"/>
              <a:t>bnNETZE GmbH</a:t>
            </a:r>
          </a:p>
        </p:txBody>
      </p:sp>
      <p:sp>
        <p:nvSpPr>
          <p:cNvPr id="4" name="Foliennummernplatzhalter 3"/>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4217520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el_leer">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27279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2" name="think-cell Folie" r:id="rId5" imgW="235" imgH="235" progId="TCLayout.ActiveDocument.1">
                  <p:embed/>
                </p:oleObj>
              </mc:Choice>
              <mc:Fallback>
                <p:oleObj name="think-cell Folie" r:id="rId5" imgW="235" imgH="235" progId="TCLayout.ActiveDocument.1">
                  <p:embed/>
                  <p:pic>
                    <p:nvPicPr>
                      <p:cNvPr id="9" name="Obj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221884047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Titelfolie_FR">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35074653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068"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26" name="Grafik 25"/>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0" y="-2386"/>
            <a:ext cx="12191471" cy="6860386"/>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256548340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Titelfolie_Dreisam">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401763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7092"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11" name="Grafik 10"/>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123101966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elfolie_Umspannwerk">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1989006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8116"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2" name="Grafik 1"/>
          <p:cNvPicPr>
            <a:picLocks noChangeAspect="1"/>
          </p:cNvPicPr>
          <p:nvPr userDrawn="1"/>
        </p:nvPicPr>
        <p:blipFill rotWithShape="1">
          <a:blip r:embed="rId7" cstate="print">
            <a:extLst>
              <a:ext uri="{28A0092B-C50C-407E-A947-70E740481C1C}">
                <a14:useLocalDpi xmlns:a14="http://schemas.microsoft.com/office/drawing/2010/main"/>
              </a:ext>
            </a:extLst>
          </a:blip>
          <a:srcRect t="-1"/>
          <a:stretch/>
        </p:blipFill>
        <p:spPr>
          <a:xfrm>
            <a:off x="1" y="-14869"/>
            <a:ext cx="12191999" cy="6887870"/>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91167673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elfolie_Schwarzwald">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1017587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9140"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4" name="Grafik 3"/>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 y="-10633"/>
            <a:ext cx="12192001" cy="6868633"/>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230841387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Titelfolie_Skyline">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4445251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0164"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49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10" name="Grafik 9"/>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6845" y="4489473"/>
            <a:ext cx="12175155" cy="1746735"/>
          </a:xfrm>
          <a:prstGeom prst="rect">
            <a:avLst/>
          </a:prstGeom>
        </p:spPr>
      </p:pic>
      <p:sp>
        <p:nvSpPr>
          <p:cNvPr id="12" name="Titel 1"/>
          <p:cNvSpPr>
            <a:spLocks noGrp="1"/>
          </p:cNvSpPr>
          <p:nvPr>
            <p:ph type="ctrTitle" hasCustomPrompt="1"/>
          </p:nvPr>
        </p:nvSpPr>
        <p:spPr>
          <a:xfrm>
            <a:off x="805542" y="1703757"/>
            <a:ext cx="9278257" cy="799890"/>
          </a:xfrm>
        </p:spPr>
        <p:txBody>
          <a:bodyPr anchor="ctr">
            <a:normAutofit/>
          </a:bodyPr>
          <a:lstStyle>
            <a:lvl1pPr algn="l">
              <a:lnSpc>
                <a:spcPts val="4900"/>
              </a:lnSpc>
              <a:defRPr sz="4000" b="1" baseline="0">
                <a:solidFill>
                  <a:srgbClr val="404040"/>
                </a:solidFill>
                <a:latin typeface="Thesans Badenova" panose="020B0503040302060204" pitchFamily="34" charset="0"/>
              </a:defRPr>
            </a:lvl1pPr>
          </a:lstStyle>
          <a:p>
            <a:r>
              <a:rPr lang="de-DE" dirty="0"/>
              <a:t>TITEL DER PRÄSENTATION</a:t>
            </a:r>
          </a:p>
        </p:txBody>
      </p:sp>
      <p:sp>
        <p:nvSpPr>
          <p:cNvPr id="13" name="Untertitel 2"/>
          <p:cNvSpPr>
            <a:spLocks noGrp="1"/>
          </p:cNvSpPr>
          <p:nvPr>
            <p:ph type="subTitle" idx="1" hasCustomPrompt="1"/>
          </p:nvPr>
        </p:nvSpPr>
        <p:spPr>
          <a:xfrm>
            <a:off x="805542" y="2857139"/>
            <a:ext cx="6206400" cy="648000"/>
          </a:xfrm>
          <a:prstGeom prst="rect">
            <a:avLst/>
          </a:prstGeom>
          <a:noFill/>
          <a:ln>
            <a:noFill/>
          </a:ln>
        </p:spPr>
        <p:txBody>
          <a:bodyPr vert="horz" lIns="91440" tIns="45720" rIns="91440" bIns="45720" rtlCol="0">
            <a:normAutofit/>
          </a:bodyPr>
          <a:lstStyle>
            <a:lvl1pPr marL="514350" indent="-514350">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17" name="Textplatzhalter 8"/>
          <p:cNvSpPr>
            <a:spLocks noGrp="1"/>
          </p:cNvSpPr>
          <p:nvPr>
            <p:ph type="body" sz="quarter" idx="13" hasCustomPrompt="1"/>
          </p:nvPr>
        </p:nvSpPr>
        <p:spPr>
          <a:xfrm>
            <a:off x="805542" y="3501844"/>
            <a:ext cx="6206400" cy="648000"/>
          </a:xfrm>
          <a:prstGeom prst="rect">
            <a:avLst/>
          </a:prstGeom>
          <a:noFill/>
          <a:ln>
            <a:noFill/>
          </a:ln>
        </p:spPr>
        <p:txBody>
          <a:bodyPr vert="horz" lIns="91440" tIns="45720" rIns="91440" bIns="45720" rtlCol="0" anchor="ctr" anchorCtr="0">
            <a:normAutofit/>
          </a:bodyPr>
          <a:lstStyle>
            <a:lvl1pPr>
              <a:buFontTx/>
              <a:buNone/>
              <a:defRPr lang="de-DE" sz="2600" b="1" dirty="0">
                <a:solidFill>
                  <a:srgbClr val="404040"/>
                </a:solidFill>
              </a:defRPr>
            </a:lvl1pPr>
          </a:lstStyle>
          <a:p>
            <a:pPr marL="0" lvl="0" indent="0">
              <a:lnSpc>
                <a:spcPct val="130000"/>
              </a:lnSpc>
              <a:buFontTx/>
              <a:buNone/>
            </a:pPr>
            <a:r>
              <a:rPr lang="de-DE" dirty="0"/>
              <a:t>Abteilung</a:t>
            </a:r>
          </a:p>
        </p:txBody>
      </p:sp>
      <p:pic>
        <p:nvPicPr>
          <p:cNvPr id="11" name="Grafik 10"/>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9627966" y="-21265"/>
            <a:ext cx="1928017" cy="999460"/>
          </a:xfrm>
          <a:prstGeom prst="rect">
            <a:avLst/>
          </a:prstGeom>
        </p:spPr>
      </p:pic>
    </p:spTree>
    <p:extLst>
      <p:ext uri="{BB962C8B-B14F-4D97-AF65-F5344CB8AC3E}">
        <p14:creationId xmlns:p14="http://schemas.microsoft.com/office/powerpoint/2010/main" val="233129277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32220109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21188"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739635"/>
            <a:ext cx="10515600" cy="792083"/>
          </a:xfrm>
          <a:prstGeom prst="rect">
            <a:avLst/>
          </a:prstGeom>
          <a:solidFill>
            <a:srgbClr val="E6E6E6"/>
          </a:solidFill>
        </p:spPr>
        <p:txBody>
          <a:bodyPr vert="horz" lIns="91440" tIns="45720" rIns="91440" bIns="45720" rtlCol="0" anchor="ctr">
            <a:normAutofit/>
          </a:bodyPr>
          <a:lstStyle>
            <a:lvl1pPr marL="457200" indent="-457200">
              <a:buFontTx/>
              <a:buNone/>
              <a:defRPr lang="de-DE" sz="22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810387"/>
            <a:ext cx="10515600" cy="791716"/>
          </a:xfrm>
          <a:prstGeom prst="rect">
            <a:avLst/>
          </a:prstGeom>
          <a:noFill/>
        </p:spPr>
        <p:txBody>
          <a:bodyPr vert="horz" lIns="91440" tIns="45720" rIns="91440" bIns="45720" rtlCol="0" anchor="ctr">
            <a:normAutofit/>
          </a:bodyPr>
          <a:lstStyle>
            <a:lvl1pPr>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1" y="3880774"/>
            <a:ext cx="10515787" cy="792083"/>
          </a:xfrm>
          <a:prstGeom prst="rect">
            <a:avLst/>
          </a:prstGeom>
          <a:noFill/>
        </p:spPr>
        <p:txBody>
          <a:bodyPr vert="horz" lIns="91440" tIns="45720" rIns="91440" bIns="45720" rtlCol="0" anchor="ctr">
            <a:normAutofit/>
          </a:bodyPr>
          <a:lstStyle>
            <a:lvl1pPr>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3</a:t>
            </a:r>
          </a:p>
        </p:txBody>
      </p:sp>
      <p:sp>
        <p:nvSpPr>
          <p:cNvPr id="31" name="Textplatzhalter 25"/>
          <p:cNvSpPr>
            <a:spLocks noGrp="1"/>
          </p:cNvSpPr>
          <p:nvPr>
            <p:ph type="body" sz="quarter" idx="17" hasCustomPrompt="1"/>
          </p:nvPr>
        </p:nvSpPr>
        <p:spPr>
          <a:xfrm>
            <a:off x="838200" y="4951525"/>
            <a:ext cx="10515788" cy="791716"/>
          </a:xfrm>
          <a:prstGeom prst="rect">
            <a:avLst/>
          </a:prstGeom>
          <a:noFill/>
        </p:spPr>
        <p:txBody>
          <a:bodyPr vert="horz" lIns="91440" tIns="45720" rIns="91440" bIns="45720" rtlCol="0" anchor="ctr">
            <a:normAutofit/>
          </a:bodyPr>
          <a:lstStyle>
            <a:lvl1pPr marL="457200" indent="-457200">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4</a:t>
            </a:r>
          </a:p>
        </p:txBody>
      </p:sp>
    </p:spTree>
    <p:extLst>
      <p:ext uri="{BB962C8B-B14F-4D97-AF65-F5344CB8AC3E}">
        <p14:creationId xmlns:p14="http://schemas.microsoft.com/office/powerpoint/2010/main" val="379934768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Agenda_5">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421090769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22212"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a:xfrm>
            <a:off x="838200" y="-1703"/>
            <a:ext cx="8623635" cy="990000"/>
          </a:xfrm>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701641"/>
            <a:ext cx="10515412" cy="648000"/>
          </a:xfrm>
          <a:prstGeom prst="rect">
            <a:avLst/>
          </a:prstGeom>
          <a:solidFill>
            <a:srgbClr val="E6E6E6"/>
          </a:solidFill>
        </p:spPr>
        <p:txBody>
          <a:bodyPr vert="horz" lIns="91440" tIns="45720" rIns="91440" bIns="45720" rtlCol="0" anchor="ctr">
            <a:normAutofit/>
          </a:bodyPr>
          <a:lstStyle>
            <a:lvl1pPr>
              <a:buFontTx/>
              <a:buNone/>
              <a:defRPr lang="de-DE" sz="22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559690"/>
            <a:ext cx="10515412" cy="6477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0" y="3417438"/>
            <a:ext cx="10515599" cy="6480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4275487"/>
            <a:ext cx="10515412" cy="6480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5133535"/>
            <a:ext cx="10515600" cy="6477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Tree>
    <p:extLst>
      <p:ext uri="{BB962C8B-B14F-4D97-AF65-F5344CB8AC3E}">
        <p14:creationId xmlns:p14="http://schemas.microsoft.com/office/powerpoint/2010/main" val="49127459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Agenda_6">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219895504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23236"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a:xfrm>
            <a:off x="838200" y="6494579"/>
            <a:ext cx="2743200" cy="365125"/>
          </a:xfrm>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653206"/>
            <a:ext cx="10515413" cy="576330"/>
          </a:xfrm>
          <a:prstGeom prst="rect">
            <a:avLst/>
          </a:prstGeom>
          <a:solidFill>
            <a:srgbClr val="E6E6E6"/>
          </a:solidFill>
        </p:spPr>
        <p:txBody>
          <a:bodyPr vert="horz" lIns="91440" tIns="45720" rIns="91440" bIns="45720" rtlCol="0" anchor="ctr">
            <a:normAutofit/>
          </a:bodyPr>
          <a:lstStyle>
            <a:lvl1pPr>
              <a:buFontTx/>
              <a:buNone/>
              <a:defRPr lang="de-DE" sz="20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373392"/>
            <a:ext cx="10515413" cy="576064"/>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1" y="3093312"/>
            <a:ext cx="10515600" cy="576330"/>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3813498"/>
            <a:ext cx="10515413" cy="576330"/>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4533684"/>
            <a:ext cx="10515601" cy="576064"/>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
        <p:nvSpPr>
          <p:cNvPr id="13" name="Textplatzhalter 25"/>
          <p:cNvSpPr>
            <a:spLocks noGrp="1"/>
          </p:cNvSpPr>
          <p:nvPr>
            <p:ph type="body" sz="quarter" idx="18" hasCustomPrompt="1"/>
          </p:nvPr>
        </p:nvSpPr>
        <p:spPr>
          <a:xfrm>
            <a:off x="838200" y="5253606"/>
            <a:ext cx="10515601" cy="576064"/>
          </a:xfrm>
          <a:prstGeom prst="rect">
            <a:avLst/>
          </a:prstGeom>
          <a:noFill/>
        </p:spPr>
        <p:txBody>
          <a:bodyPr vert="horz" lIns="91440" tIns="45720" rIns="91440" bIns="45720" rtlCol="0" anchor="ctr">
            <a:normAutofit/>
          </a:bodyPr>
          <a:lstStyle>
            <a:lvl1pPr marL="228600" indent="-228600">
              <a:buFontTx/>
              <a:buNone/>
              <a:defRPr lang="de-DE" sz="2000" b="1" baseline="0" dirty="0" smtClean="0">
                <a:solidFill>
                  <a:srgbClr val="404040"/>
                </a:solidFill>
                <a:latin typeface="Thesans Badenova" panose="020B0503040302060204" pitchFamily="34" charset="0"/>
              </a:defRPr>
            </a:lvl1pPr>
          </a:lstStyle>
          <a:p>
            <a:pPr marL="0" lvl="0" indent="0"/>
            <a:r>
              <a:rPr lang="de-DE" dirty="0" err="1"/>
              <a:t>Agendapunkt</a:t>
            </a:r>
            <a:r>
              <a:rPr lang="de-DE" dirty="0"/>
              <a:t> 6</a:t>
            </a:r>
          </a:p>
        </p:txBody>
      </p:sp>
    </p:spTree>
    <p:extLst>
      <p:ext uri="{BB962C8B-B14F-4D97-AF65-F5344CB8AC3E}">
        <p14:creationId xmlns:p14="http://schemas.microsoft.com/office/powerpoint/2010/main" val="50883846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Agenda_7">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288633837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24260"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a:xfrm>
            <a:off x="838200" y="6494579"/>
            <a:ext cx="2743200" cy="365125"/>
          </a:xfrm>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613010"/>
            <a:ext cx="10515600" cy="504290"/>
          </a:xfrm>
          <a:prstGeom prst="rect">
            <a:avLst/>
          </a:prstGeom>
          <a:solidFill>
            <a:srgbClr val="E6E6E6"/>
          </a:solidFill>
        </p:spPr>
        <p:txBody>
          <a:bodyPr vert="horz" lIns="91440" tIns="45720" rIns="91440" bIns="45720" rtlCol="0" anchor="ctr">
            <a:normAutofit/>
          </a:bodyPr>
          <a:lstStyle>
            <a:lvl1pPr>
              <a:buFontTx/>
              <a:buNone/>
              <a:defRPr lang="de-DE" sz="18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238594"/>
            <a:ext cx="10515600"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0" y="2863944"/>
            <a:ext cx="10515787" cy="504290"/>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3489528"/>
            <a:ext cx="10515600" cy="504290"/>
          </a:xfrm>
          <a:prstGeom prst="rect">
            <a:avLst/>
          </a:prstGeom>
          <a:noFill/>
        </p:spPr>
        <p:txBody>
          <a:bodyPr vert="horz" lIns="91440" tIns="45720" rIns="91440" bIns="45720" rtlCol="0" anchor="ctr">
            <a:normAutofit/>
          </a:bodyPr>
          <a:lstStyle>
            <a:lvl1pPr marL="342900" indent="-342900">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4115112"/>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
        <p:nvSpPr>
          <p:cNvPr id="13" name="Textplatzhalter 25"/>
          <p:cNvSpPr>
            <a:spLocks noGrp="1"/>
          </p:cNvSpPr>
          <p:nvPr>
            <p:ph type="body" sz="quarter" idx="18" hasCustomPrompt="1"/>
          </p:nvPr>
        </p:nvSpPr>
        <p:spPr>
          <a:xfrm>
            <a:off x="838200" y="4740462"/>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6</a:t>
            </a:r>
          </a:p>
        </p:txBody>
      </p:sp>
      <p:sp>
        <p:nvSpPr>
          <p:cNvPr id="15" name="Textplatzhalter 25"/>
          <p:cNvSpPr>
            <a:spLocks noGrp="1"/>
          </p:cNvSpPr>
          <p:nvPr>
            <p:ph type="body" sz="quarter" idx="19" hasCustomPrompt="1"/>
          </p:nvPr>
        </p:nvSpPr>
        <p:spPr>
          <a:xfrm>
            <a:off x="838200" y="5365810"/>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7</a:t>
            </a:r>
          </a:p>
        </p:txBody>
      </p:sp>
    </p:spTree>
    <p:extLst>
      <p:ext uri="{BB962C8B-B14F-4D97-AF65-F5344CB8AC3E}">
        <p14:creationId xmlns:p14="http://schemas.microsoft.com/office/powerpoint/2010/main" val="252682167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1787483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284"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lvl1pPr>
              <a:defRPr/>
            </a:lvl1p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p:txBody>
          <a:bodyPr/>
          <a:lstStyle/>
          <a:p>
            <a:fld id="{31D8CB4B-F9FC-406F-954B-1E9247735FAA}" type="slidenum">
              <a:rPr lang="de-DE" smtClean="0"/>
              <a:t>‹Nr.›</a:t>
            </a:fld>
            <a:endParaRPr lang="de-DE"/>
          </a:p>
        </p:txBody>
      </p:sp>
      <p:sp>
        <p:nvSpPr>
          <p:cNvPr id="14" name="Inhaltsplatzhalter 13"/>
          <p:cNvSpPr>
            <a:spLocks noGrp="1"/>
          </p:cNvSpPr>
          <p:nvPr>
            <p:ph sz="quarter" idx="13"/>
          </p:nvPr>
        </p:nvSpPr>
        <p:spPr>
          <a:xfrm>
            <a:off x="838200" y="1355854"/>
            <a:ext cx="10515600" cy="47736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46261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Lahr, 08.12.2022</a:t>
            </a:r>
          </a:p>
        </p:txBody>
      </p:sp>
      <p:sp>
        <p:nvSpPr>
          <p:cNvPr id="3" name="Fußzeilenplatzhalter 2"/>
          <p:cNvSpPr>
            <a:spLocks noGrp="1"/>
          </p:cNvSpPr>
          <p:nvPr>
            <p:ph type="ftr" sz="quarter" idx="11"/>
          </p:nvPr>
        </p:nvSpPr>
        <p:spPr/>
        <p:txBody>
          <a:bodyPr/>
          <a:lstStyle/>
          <a:p>
            <a:r>
              <a:rPr lang="de-DE" dirty="0"/>
              <a:t>bnNETZE GmbH</a:t>
            </a:r>
          </a:p>
        </p:txBody>
      </p:sp>
      <p:sp>
        <p:nvSpPr>
          <p:cNvPr id="4" name="Foliennummernplatzhalter 3"/>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48663976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Überschrift_Inhalt">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userDrawn="1">
            <p:custDataLst>
              <p:tags r:id="rId2"/>
            </p:custDataLst>
            <p:extLst>
              <p:ext uri="{D42A27DB-BD31-4B8C-83A1-F6EECF244321}">
                <p14:modId xmlns:p14="http://schemas.microsoft.com/office/powerpoint/2010/main" val="2018647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308" name="think-cell Folie" r:id="rId5" imgW="235" imgH="235" progId="TCLayout.ActiveDocument.1">
                  <p:embed/>
                </p:oleObj>
              </mc:Choice>
              <mc:Fallback>
                <p:oleObj name="think-cell Folie" r:id="rId5" imgW="235" imgH="235" progId="TCLayout.ActiveDocument.1">
                  <p:embed/>
                  <p:pic>
                    <p:nvPicPr>
                      <p:cNvPr id="12" name="Objekt 1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hteck 10"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7" name="Textplatzhalter 6"/>
          <p:cNvSpPr>
            <a:spLocks noGrp="1"/>
          </p:cNvSpPr>
          <p:nvPr>
            <p:ph type="body" sz="quarter" idx="14" hasCustomPrompt="1"/>
          </p:nvPr>
        </p:nvSpPr>
        <p:spPr>
          <a:xfrm>
            <a:off x="835152" y="1476058"/>
            <a:ext cx="10515599" cy="485728"/>
          </a:xfrm>
          <a:prstGeom prst="rect">
            <a:avLst/>
          </a:prstGeom>
        </p:spPr>
        <p:txBody>
          <a:bodyPr>
            <a:normAutofit/>
          </a:bodyPr>
          <a:lstStyle>
            <a:lvl1pPr marL="0" indent="0">
              <a:buNone/>
              <a:defRPr sz="2000" b="1">
                <a:solidFill>
                  <a:srgbClr val="404040"/>
                </a:solidFill>
              </a:defRPr>
            </a:lvl1pPr>
          </a:lstStyle>
          <a:p>
            <a:pPr lvl="0"/>
            <a:r>
              <a:rPr lang="de-DE" dirty="0"/>
              <a:t>Unterkapitel</a:t>
            </a:r>
          </a:p>
        </p:txBody>
      </p:sp>
      <p:sp>
        <p:nvSpPr>
          <p:cNvPr id="14" name="Inhaltsplatzhalter 13"/>
          <p:cNvSpPr>
            <a:spLocks noGrp="1"/>
          </p:cNvSpPr>
          <p:nvPr>
            <p:ph sz="quarter" idx="15"/>
          </p:nvPr>
        </p:nvSpPr>
        <p:spPr>
          <a:xfrm>
            <a:off x="835152" y="2203168"/>
            <a:ext cx="10515600" cy="3803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78070240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Inhalt_Pfeile">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userDrawn="1">
            <p:custDataLst>
              <p:tags r:id="rId2"/>
            </p:custDataLst>
            <p:extLst>
              <p:ext uri="{D42A27DB-BD31-4B8C-83A1-F6EECF244321}">
                <p14:modId xmlns:p14="http://schemas.microsoft.com/office/powerpoint/2010/main" val="2853843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7332" name="think-cell Folie" r:id="rId5" imgW="235" imgH="235" progId="TCLayout.ActiveDocument.1">
                  <p:embed/>
                </p:oleObj>
              </mc:Choice>
              <mc:Fallback>
                <p:oleObj name="think-cell Folie" r:id="rId5" imgW="235" imgH="235"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Rechteck 1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5" name="Textplatzhalter 14"/>
          <p:cNvSpPr>
            <a:spLocks noGrp="1"/>
          </p:cNvSpPr>
          <p:nvPr>
            <p:ph type="body" sz="quarter" idx="25"/>
          </p:nvPr>
        </p:nvSpPr>
        <p:spPr>
          <a:xfrm>
            <a:off x="838200" y="1522211"/>
            <a:ext cx="10515600" cy="821638"/>
          </a:xfrm>
        </p:spPr>
        <p:txBody>
          <a:body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6" name="object 6"/>
          <p:cNvSpPr/>
          <p:nvPr userDrawn="1"/>
        </p:nvSpPr>
        <p:spPr>
          <a:xfrm>
            <a:off x="1596991" y="2889042"/>
            <a:ext cx="3172460" cy="1117776"/>
          </a:xfrm>
          <a:custGeom>
            <a:avLst/>
            <a:gdLst/>
            <a:ahLst/>
            <a:cxnLst/>
            <a:rect l="l" t="t" r="r" b="b"/>
            <a:pathLst>
              <a:path w="3172460" h="1125220">
                <a:moveTo>
                  <a:pt x="2614587" y="0"/>
                </a:moveTo>
                <a:lnTo>
                  <a:pt x="8953" y="0"/>
                </a:lnTo>
                <a:lnTo>
                  <a:pt x="566813" y="557860"/>
                </a:lnTo>
                <a:lnTo>
                  <a:pt x="0" y="1124673"/>
                </a:lnTo>
                <a:lnTo>
                  <a:pt x="2605646"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nchor="ctr"/>
          <a:lstStyle/>
          <a:p>
            <a:endParaRPr sz="1579" dirty="0"/>
          </a:p>
        </p:txBody>
      </p:sp>
      <p:sp>
        <p:nvSpPr>
          <p:cNvPr id="7" name="object 7"/>
          <p:cNvSpPr/>
          <p:nvPr userDrawn="1"/>
        </p:nvSpPr>
        <p:spPr>
          <a:xfrm>
            <a:off x="4521992" y="2881598"/>
            <a:ext cx="3172460" cy="1125220"/>
          </a:xfrm>
          <a:custGeom>
            <a:avLst/>
            <a:gdLst/>
            <a:ahLst/>
            <a:cxnLst/>
            <a:rect l="l" t="t" r="r" b="b"/>
            <a:pathLst>
              <a:path w="3172459" h="1125220">
                <a:moveTo>
                  <a:pt x="2614587" y="0"/>
                </a:moveTo>
                <a:lnTo>
                  <a:pt x="8953" y="0"/>
                </a:lnTo>
                <a:lnTo>
                  <a:pt x="566813" y="557860"/>
                </a:lnTo>
                <a:lnTo>
                  <a:pt x="0" y="1124673"/>
                </a:lnTo>
                <a:lnTo>
                  <a:pt x="2605646"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lstStyle/>
          <a:p>
            <a:endParaRPr sz="1579"/>
          </a:p>
        </p:txBody>
      </p:sp>
      <p:sp>
        <p:nvSpPr>
          <p:cNvPr id="8" name="object 8"/>
          <p:cNvSpPr/>
          <p:nvPr userDrawn="1"/>
        </p:nvSpPr>
        <p:spPr>
          <a:xfrm>
            <a:off x="7446991" y="2881598"/>
            <a:ext cx="3172460" cy="1125220"/>
          </a:xfrm>
          <a:custGeom>
            <a:avLst/>
            <a:gdLst/>
            <a:ahLst/>
            <a:cxnLst/>
            <a:rect l="l" t="t" r="r" b="b"/>
            <a:pathLst>
              <a:path w="3172459" h="1125220">
                <a:moveTo>
                  <a:pt x="2614587" y="0"/>
                </a:moveTo>
                <a:lnTo>
                  <a:pt x="8953" y="0"/>
                </a:lnTo>
                <a:lnTo>
                  <a:pt x="566813" y="557860"/>
                </a:lnTo>
                <a:lnTo>
                  <a:pt x="0" y="1124673"/>
                </a:lnTo>
                <a:lnTo>
                  <a:pt x="2605633"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lstStyle/>
          <a:p>
            <a:endParaRPr sz="1579"/>
          </a:p>
        </p:txBody>
      </p:sp>
      <p:sp>
        <p:nvSpPr>
          <p:cNvPr id="10" name="Textplatzhalter 6"/>
          <p:cNvSpPr>
            <a:spLocks noGrp="1"/>
          </p:cNvSpPr>
          <p:nvPr>
            <p:ph type="body" sz="quarter" idx="14" hasCustomPrompt="1"/>
          </p:nvPr>
        </p:nvSpPr>
        <p:spPr>
          <a:xfrm>
            <a:off x="2229616"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2" name="Textplatzhalter 6"/>
          <p:cNvSpPr>
            <a:spLocks noGrp="1"/>
          </p:cNvSpPr>
          <p:nvPr>
            <p:ph type="body" sz="quarter" idx="23" hasCustomPrompt="1"/>
          </p:nvPr>
        </p:nvSpPr>
        <p:spPr>
          <a:xfrm>
            <a:off x="5154615"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3" name="Textplatzhalter 6"/>
          <p:cNvSpPr>
            <a:spLocks noGrp="1"/>
          </p:cNvSpPr>
          <p:nvPr>
            <p:ph type="body" sz="quarter" idx="24" hasCustomPrompt="1"/>
          </p:nvPr>
        </p:nvSpPr>
        <p:spPr>
          <a:xfrm>
            <a:off x="8101099"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8" name="Textplatzhalter 14"/>
          <p:cNvSpPr>
            <a:spLocks noGrp="1"/>
          </p:cNvSpPr>
          <p:nvPr>
            <p:ph type="body" sz="quarter" idx="26"/>
          </p:nvPr>
        </p:nvSpPr>
        <p:spPr>
          <a:xfrm>
            <a:off x="1663292" y="4544568"/>
            <a:ext cx="9022461" cy="1416518"/>
          </a:xfrm>
        </p:spPr>
        <p:txBody>
          <a:bodyPr/>
          <a:lstStyle/>
          <a:p>
            <a:pPr lvl="0"/>
            <a:r>
              <a:rPr lang="de-DE"/>
              <a:t>Textmasterformat bearbeiten</a:t>
            </a:r>
          </a:p>
          <a:p>
            <a:pPr lvl="1"/>
            <a:r>
              <a:rPr lang="de-DE"/>
              <a:t>Zweite Ebene</a:t>
            </a:r>
          </a:p>
        </p:txBody>
      </p:sp>
    </p:spTree>
    <p:extLst>
      <p:ext uri="{BB962C8B-B14F-4D97-AF65-F5344CB8AC3E}">
        <p14:creationId xmlns:p14="http://schemas.microsoft.com/office/powerpoint/2010/main" val="403240068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Inhalt_Grafik">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3302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8356"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1" name="Inhaltsplatzhalter 10"/>
          <p:cNvSpPr>
            <a:spLocks noGrp="1"/>
          </p:cNvSpPr>
          <p:nvPr>
            <p:ph sz="quarter" idx="16"/>
          </p:nvPr>
        </p:nvSpPr>
        <p:spPr>
          <a:xfrm>
            <a:off x="7480300" y="1850231"/>
            <a:ext cx="3873500" cy="3781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9" name="Inhaltsplatzhalter 8"/>
          <p:cNvSpPr>
            <a:spLocks noGrp="1"/>
          </p:cNvSpPr>
          <p:nvPr>
            <p:ph sz="quarter" idx="15"/>
          </p:nvPr>
        </p:nvSpPr>
        <p:spPr>
          <a:xfrm>
            <a:off x="838200" y="1397494"/>
            <a:ext cx="5754687" cy="46878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1718870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Grafik_Inhalt">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17199561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9380"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1" name="Inhaltsplatzhalter 10"/>
          <p:cNvSpPr>
            <a:spLocks noGrp="1"/>
          </p:cNvSpPr>
          <p:nvPr>
            <p:ph sz="quarter" idx="16"/>
          </p:nvPr>
        </p:nvSpPr>
        <p:spPr>
          <a:xfrm>
            <a:off x="838200" y="1850231"/>
            <a:ext cx="3873500" cy="3781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9" name="Inhaltsplatzhalter 8"/>
          <p:cNvSpPr>
            <a:spLocks noGrp="1"/>
          </p:cNvSpPr>
          <p:nvPr>
            <p:ph sz="quarter" idx="15"/>
          </p:nvPr>
        </p:nvSpPr>
        <p:spPr>
          <a:xfrm>
            <a:off x="5599113" y="1396999"/>
            <a:ext cx="5754687" cy="46878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8621747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Inhalt_2">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6775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0404"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3" name="Inhaltsplatzhalter 10"/>
          <p:cNvSpPr>
            <a:spLocks noGrp="1"/>
          </p:cNvSpPr>
          <p:nvPr>
            <p:ph sz="quarter" idx="30"/>
          </p:nvPr>
        </p:nvSpPr>
        <p:spPr>
          <a:xfrm>
            <a:off x="6280945" y="1395639"/>
            <a:ext cx="5072855" cy="469159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838200" y="1395639"/>
            <a:ext cx="5071269" cy="4691597"/>
          </a:xfrm>
        </p:spPr>
        <p:txBody>
          <a:bodyPr>
            <a:normAutofit/>
          </a:bodyPr>
          <a:lstStyle>
            <a:lvl1pPr>
              <a:defRPr sz="1400"/>
            </a:lvl1pPr>
            <a:lvl2pPr>
              <a:defRPr sz="140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326713448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Überschrift_Inhalt_2">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3423992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1428"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838200" y="1965960"/>
            <a:ext cx="5071269" cy="412127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7" name="Textplatzhalter 6"/>
          <p:cNvSpPr>
            <a:spLocks noGrp="1"/>
          </p:cNvSpPr>
          <p:nvPr>
            <p:ph type="body" sz="quarter" idx="32"/>
          </p:nvPr>
        </p:nvSpPr>
        <p:spPr>
          <a:xfrm>
            <a:off x="838200" y="1395413"/>
            <a:ext cx="5072063"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21" name="Inhaltsplatzhalter 10"/>
          <p:cNvSpPr>
            <a:spLocks noGrp="1"/>
          </p:cNvSpPr>
          <p:nvPr>
            <p:ph sz="quarter" idx="37"/>
          </p:nvPr>
        </p:nvSpPr>
        <p:spPr>
          <a:xfrm>
            <a:off x="6280944" y="1965960"/>
            <a:ext cx="5072855" cy="412127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2" name="Textplatzhalter 6"/>
          <p:cNvSpPr>
            <a:spLocks noGrp="1"/>
          </p:cNvSpPr>
          <p:nvPr>
            <p:ph type="body" sz="quarter" idx="38"/>
          </p:nvPr>
        </p:nvSpPr>
        <p:spPr>
          <a:xfrm>
            <a:off x="6281164" y="1395413"/>
            <a:ext cx="5072636"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Tree>
    <p:extLst>
      <p:ext uri="{BB962C8B-B14F-4D97-AF65-F5344CB8AC3E}">
        <p14:creationId xmlns:p14="http://schemas.microsoft.com/office/powerpoint/2010/main" val="158988873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Inhalt_4">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35146652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2452"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3" name="Inhaltsplatzhalter 10"/>
          <p:cNvSpPr>
            <a:spLocks noGrp="1"/>
          </p:cNvSpPr>
          <p:nvPr>
            <p:ph sz="quarter" idx="30"/>
          </p:nvPr>
        </p:nvSpPr>
        <p:spPr>
          <a:xfrm>
            <a:off x="6280945" y="139563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4" name="Inhaltsplatzhalter 10"/>
          <p:cNvSpPr>
            <a:spLocks noGrp="1"/>
          </p:cNvSpPr>
          <p:nvPr>
            <p:ph sz="quarter" idx="31"/>
          </p:nvPr>
        </p:nvSpPr>
        <p:spPr>
          <a:xfrm>
            <a:off x="6280945" y="390124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1207869" y="139563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2" name="Inhaltsplatzhalter 10"/>
          <p:cNvSpPr>
            <a:spLocks noGrp="1"/>
          </p:cNvSpPr>
          <p:nvPr>
            <p:ph sz="quarter" idx="29"/>
          </p:nvPr>
        </p:nvSpPr>
        <p:spPr>
          <a:xfrm>
            <a:off x="1207869" y="390124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155256894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Überschrift_Inhalt_4">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32501048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3476"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1207869" y="196596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7" name="Textplatzhalter 6"/>
          <p:cNvSpPr>
            <a:spLocks noGrp="1"/>
          </p:cNvSpPr>
          <p:nvPr>
            <p:ph type="body" sz="quarter" idx="32"/>
          </p:nvPr>
        </p:nvSpPr>
        <p:spPr>
          <a:xfrm>
            <a:off x="1208088" y="139541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17" name="Inhaltsplatzhalter 10"/>
          <p:cNvSpPr>
            <a:spLocks noGrp="1"/>
          </p:cNvSpPr>
          <p:nvPr>
            <p:ph sz="quarter" idx="33"/>
          </p:nvPr>
        </p:nvSpPr>
        <p:spPr>
          <a:xfrm>
            <a:off x="1207075" y="447157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8" name="Textplatzhalter 6"/>
          <p:cNvSpPr>
            <a:spLocks noGrp="1"/>
          </p:cNvSpPr>
          <p:nvPr>
            <p:ph type="body" sz="quarter" idx="34"/>
          </p:nvPr>
        </p:nvSpPr>
        <p:spPr>
          <a:xfrm>
            <a:off x="1207294" y="390102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19" name="Inhaltsplatzhalter 10"/>
          <p:cNvSpPr>
            <a:spLocks noGrp="1"/>
          </p:cNvSpPr>
          <p:nvPr>
            <p:ph sz="quarter" idx="35"/>
          </p:nvPr>
        </p:nvSpPr>
        <p:spPr>
          <a:xfrm>
            <a:off x="6280945" y="447157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0" name="Textplatzhalter 6"/>
          <p:cNvSpPr>
            <a:spLocks noGrp="1"/>
          </p:cNvSpPr>
          <p:nvPr>
            <p:ph type="body" sz="quarter" idx="36"/>
          </p:nvPr>
        </p:nvSpPr>
        <p:spPr>
          <a:xfrm>
            <a:off x="6281164" y="390102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21" name="Inhaltsplatzhalter 10"/>
          <p:cNvSpPr>
            <a:spLocks noGrp="1"/>
          </p:cNvSpPr>
          <p:nvPr>
            <p:ph sz="quarter" idx="37"/>
          </p:nvPr>
        </p:nvSpPr>
        <p:spPr>
          <a:xfrm>
            <a:off x="6280945" y="196596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2" name="Textplatzhalter 6"/>
          <p:cNvSpPr>
            <a:spLocks noGrp="1"/>
          </p:cNvSpPr>
          <p:nvPr>
            <p:ph type="body" sz="quarter" idx="38"/>
          </p:nvPr>
        </p:nvSpPr>
        <p:spPr>
          <a:xfrm>
            <a:off x="6281164" y="139541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Tree>
    <p:extLst>
      <p:ext uri="{BB962C8B-B14F-4D97-AF65-F5344CB8AC3E}">
        <p14:creationId xmlns:p14="http://schemas.microsoft.com/office/powerpoint/2010/main" val="359249116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Kasten_4">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2409253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4500"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a:xfrm>
            <a:off x="8610600" y="6494579"/>
            <a:ext cx="2743200" cy="365125"/>
          </a:xfrm>
        </p:spPr>
        <p:txBody>
          <a:bodyPr/>
          <a:lstStyle/>
          <a:p>
            <a:fld id="{31D8CB4B-F9FC-406F-954B-1E9247735FAA}" type="slidenum">
              <a:rPr lang="de-DE" smtClean="0"/>
              <a:t>‹Nr.›</a:t>
            </a:fld>
            <a:endParaRPr lang="de-DE"/>
          </a:p>
        </p:txBody>
      </p:sp>
      <p:sp>
        <p:nvSpPr>
          <p:cNvPr id="10" name="Textplatzhalter 6"/>
          <p:cNvSpPr>
            <a:spLocks noGrp="1"/>
          </p:cNvSpPr>
          <p:nvPr>
            <p:ph type="body" sz="quarter" idx="15"/>
          </p:nvPr>
        </p:nvSpPr>
        <p:spPr>
          <a:xfrm>
            <a:off x="838199" y="1312067"/>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27" name="Textplatzhalter 6"/>
          <p:cNvSpPr>
            <a:spLocks noGrp="1"/>
          </p:cNvSpPr>
          <p:nvPr>
            <p:ph type="body" sz="quarter" idx="17"/>
          </p:nvPr>
        </p:nvSpPr>
        <p:spPr>
          <a:xfrm>
            <a:off x="6285000" y="1312067"/>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33" name="Textplatzhalter 6"/>
          <p:cNvSpPr>
            <a:spLocks noGrp="1"/>
          </p:cNvSpPr>
          <p:nvPr>
            <p:ph type="body" sz="quarter" idx="19"/>
          </p:nvPr>
        </p:nvSpPr>
        <p:spPr>
          <a:xfrm>
            <a:off x="838199" y="3927500"/>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35" name="Textplatzhalter 6"/>
          <p:cNvSpPr>
            <a:spLocks noGrp="1"/>
          </p:cNvSpPr>
          <p:nvPr>
            <p:ph type="body" sz="quarter" idx="21"/>
          </p:nvPr>
        </p:nvSpPr>
        <p:spPr>
          <a:xfrm>
            <a:off x="6285000" y="3927500"/>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11" name="Inhaltsplatzhalter 10"/>
          <p:cNvSpPr>
            <a:spLocks noGrp="1"/>
          </p:cNvSpPr>
          <p:nvPr>
            <p:ph sz="quarter" idx="22"/>
          </p:nvPr>
        </p:nvSpPr>
        <p:spPr>
          <a:xfrm>
            <a:off x="838200" y="4305300"/>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
        <p:nvSpPr>
          <p:cNvPr id="19" name="Inhaltsplatzhalter 10"/>
          <p:cNvSpPr>
            <a:spLocks noGrp="1"/>
          </p:cNvSpPr>
          <p:nvPr>
            <p:ph sz="quarter" idx="23"/>
          </p:nvPr>
        </p:nvSpPr>
        <p:spPr>
          <a:xfrm>
            <a:off x="838111" y="1662314"/>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D009C"/>
              </a:buClr>
              <a:buSzPct val="90000"/>
              <a:buFont typeface="Wingdings" panose="05000000000000000000" pitchFamily="2" charset="2"/>
              <a:buChar char="§"/>
              <a:defRPr sz="1400">
                <a:solidFill>
                  <a:srgbClr val="404040"/>
                </a:solidFill>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lvl="0"/>
            <a:r>
              <a:rPr lang="de-DE"/>
              <a:t>Textmasterformat bearbeiten</a:t>
            </a:r>
          </a:p>
          <a:p>
            <a:pPr lvl="1"/>
            <a:r>
              <a:rPr lang="de-DE"/>
              <a:t>Zweite Ebene</a:t>
            </a:r>
          </a:p>
        </p:txBody>
      </p:sp>
      <p:sp>
        <p:nvSpPr>
          <p:cNvPr id="20" name="Inhaltsplatzhalter 10"/>
          <p:cNvSpPr>
            <a:spLocks noGrp="1"/>
          </p:cNvSpPr>
          <p:nvPr>
            <p:ph sz="quarter" idx="24"/>
          </p:nvPr>
        </p:nvSpPr>
        <p:spPr>
          <a:xfrm>
            <a:off x="6285000" y="1662313"/>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
        <p:nvSpPr>
          <p:cNvPr id="21" name="Inhaltsplatzhalter 10"/>
          <p:cNvSpPr>
            <a:spLocks noGrp="1"/>
          </p:cNvSpPr>
          <p:nvPr>
            <p:ph sz="quarter" idx="25"/>
          </p:nvPr>
        </p:nvSpPr>
        <p:spPr>
          <a:xfrm>
            <a:off x="6285000" y="4305300"/>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Tree>
    <p:extLst>
      <p:ext uri="{BB962C8B-B14F-4D97-AF65-F5344CB8AC3E}">
        <p14:creationId xmlns:p14="http://schemas.microsoft.com/office/powerpoint/2010/main" val="147074588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Folgekasten">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2095087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24"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a:xfrm>
            <a:off x="8610600" y="6494579"/>
            <a:ext cx="2743200" cy="365125"/>
          </a:xfrm>
        </p:spPr>
        <p:txBody>
          <a:bodyPr/>
          <a:lstStyle/>
          <a:p>
            <a:fld id="{31D8CB4B-F9FC-406F-954B-1E9247735FAA}" type="slidenum">
              <a:rPr lang="de-DE" smtClean="0"/>
              <a:t>‹Nr.›</a:t>
            </a:fld>
            <a:endParaRPr lang="de-DE"/>
          </a:p>
        </p:txBody>
      </p:sp>
      <p:sp>
        <p:nvSpPr>
          <p:cNvPr id="10" name="Textplatzhalter 6"/>
          <p:cNvSpPr>
            <a:spLocks noGrp="1"/>
          </p:cNvSpPr>
          <p:nvPr>
            <p:ph type="body" sz="quarter" idx="15"/>
          </p:nvPr>
        </p:nvSpPr>
        <p:spPr>
          <a:xfrm>
            <a:off x="838198" y="1377380"/>
            <a:ext cx="10515601" cy="467747"/>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12" name="Textplatzhalter 6"/>
          <p:cNvSpPr>
            <a:spLocks noGrp="1"/>
          </p:cNvSpPr>
          <p:nvPr>
            <p:ph type="body" sz="quarter" idx="16"/>
          </p:nvPr>
        </p:nvSpPr>
        <p:spPr>
          <a:xfrm>
            <a:off x="838198" y="5494523"/>
            <a:ext cx="10515601" cy="628691"/>
          </a:xfrm>
          <a:prstGeom prst="rect">
            <a:avLst/>
          </a:prstGeom>
          <a:solidFill>
            <a:srgbClr val="E6E6E6"/>
          </a:solidFill>
          <a:ln w="28575">
            <a:solidFill>
              <a:srgbClr val="E6E6E6"/>
            </a:solidFill>
          </a:ln>
        </p:spPr>
        <p:txBody>
          <a:bodyPr vert="horz" lIns="91440" tIns="45720" rIns="91440" bIns="45720" rtlCol="0" anchor="ctr" anchorCtr="1">
            <a:normAutofit/>
          </a:bodyPr>
          <a:lstStyle>
            <a:lvl1pPr>
              <a:defRPr lang="de-DE" b="1" dirty="0" smtClean="0">
                <a:solidFill>
                  <a:srgbClr val="404040"/>
                </a:solidFill>
              </a:defRPr>
            </a:lvl1pPr>
          </a:lstStyle>
          <a:p>
            <a:pPr marL="0" lvl="0" indent="0">
              <a:buNone/>
            </a:pPr>
            <a:r>
              <a:rPr lang="de-DE"/>
              <a:t>Textmasterformat bearbeiten</a:t>
            </a:r>
          </a:p>
        </p:txBody>
      </p:sp>
      <p:sp>
        <p:nvSpPr>
          <p:cNvPr id="9" name="Inhaltsplatzhalter 8"/>
          <p:cNvSpPr>
            <a:spLocks noGrp="1"/>
          </p:cNvSpPr>
          <p:nvPr>
            <p:ph sz="quarter" idx="17"/>
          </p:nvPr>
        </p:nvSpPr>
        <p:spPr>
          <a:xfrm>
            <a:off x="838200" y="1844675"/>
            <a:ext cx="10515600" cy="3649663"/>
          </a:xfrm>
          <a:ln w="28575">
            <a:solidFill>
              <a:srgbClr val="E6E6E6"/>
            </a:solidFill>
          </a:ln>
        </p:spPr>
        <p:txBody>
          <a:bodyPr anchor="ctr" anchorCtr="0">
            <a:normAutofit/>
          </a:bodyPr>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24367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bschluss_Fragen">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679739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6" name="think-cell Folie" r:id="rId4" imgW="235" imgH="235" progId="TCLayout.ActiveDocument.1">
                  <p:embed/>
                </p:oleObj>
              </mc:Choice>
              <mc:Fallback>
                <p:oleObj name="think-cell Folie" r:id="rId4" imgW="235" imgH="235"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grpSp>
        <p:nvGrpSpPr>
          <p:cNvPr id="7" name="Gruppieren 6"/>
          <p:cNvGrpSpPr/>
          <p:nvPr userDrawn="1"/>
        </p:nvGrpSpPr>
        <p:grpSpPr>
          <a:xfrm>
            <a:off x="3581400" y="2674327"/>
            <a:ext cx="4849838" cy="1958530"/>
            <a:chOff x="3068866" y="2637495"/>
            <a:chExt cx="6183991" cy="1958530"/>
          </a:xfrm>
        </p:grpSpPr>
        <p:sp>
          <p:nvSpPr>
            <p:cNvPr id="8" name="Textplatzhalter 3"/>
            <p:cNvSpPr txBox="1">
              <a:spLocks/>
            </p:cNvSpPr>
            <p:nvPr userDrawn="1"/>
          </p:nvSpPr>
          <p:spPr>
            <a:xfrm>
              <a:off x="3068866" y="2637495"/>
              <a:ext cx="6183991" cy="8629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4800" b="1" kern="1200" baseline="0">
                  <a:solidFill>
                    <a:srgbClr val="6F6F6F"/>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4800" b="1" i="0" u="none" strike="noStrike" kern="1200" cap="none" spc="0" normalizeH="0" baseline="0" noProof="0" dirty="0">
                  <a:ln>
                    <a:noFill/>
                  </a:ln>
                  <a:solidFill>
                    <a:srgbClr val="404040"/>
                  </a:solidFill>
                  <a:effectLst/>
                  <a:uLnTx/>
                  <a:uFillTx/>
                  <a:latin typeface="Thesans Badenova" panose="020B0503040302060204" pitchFamily="34" charset="0"/>
                  <a:ea typeface="+mn-ea"/>
                  <a:cs typeface="+mn-cs"/>
                </a:rPr>
                <a:t>HABEN SIE NOCH</a:t>
              </a:r>
            </a:p>
          </p:txBody>
        </p:sp>
        <p:sp>
          <p:nvSpPr>
            <p:cNvPr id="9" name="Textplatzhalter 3"/>
            <p:cNvSpPr txBox="1">
              <a:spLocks/>
            </p:cNvSpPr>
            <p:nvPr userDrawn="1"/>
          </p:nvSpPr>
          <p:spPr>
            <a:xfrm>
              <a:off x="3068866" y="3780711"/>
              <a:ext cx="6183991" cy="81531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5600" b="1" kern="1200" baseline="0">
                  <a:solidFill>
                    <a:schemeClr val="tx2"/>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5600" b="1" i="0" u="none" strike="noStrike" kern="1200" cap="none" spc="0" normalizeH="0" baseline="0" noProof="0" dirty="0">
                  <a:ln>
                    <a:noFill/>
                  </a:ln>
                  <a:solidFill>
                    <a:srgbClr val="1D009C"/>
                  </a:solidFill>
                  <a:effectLst/>
                  <a:uLnTx/>
                  <a:uFillTx/>
                  <a:latin typeface="Thesans Badenova" panose="020B0503040302060204" pitchFamily="34" charset="0"/>
                  <a:ea typeface="+mn-ea"/>
                  <a:cs typeface="+mn-cs"/>
                </a:rPr>
                <a:t>FRAGEN?</a:t>
              </a:r>
            </a:p>
          </p:txBody>
        </p:sp>
      </p:grpSp>
      <p:pic>
        <p:nvPicPr>
          <p:cNvPr id="10" name="Grafik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Tree>
    <p:extLst>
      <p:ext uri="{BB962C8B-B14F-4D97-AF65-F5344CB8AC3E}">
        <p14:creationId xmlns:p14="http://schemas.microsoft.com/office/powerpoint/2010/main" val="37591383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el_leer">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195842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548" name="think-cell Folie" r:id="rId5" imgW="235" imgH="235" progId="TCLayout.ActiveDocument.1">
                  <p:embed/>
                </p:oleObj>
              </mc:Choice>
              <mc:Fallback>
                <p:oleObj name="think-cell Folie" r:id="rId5" imgW="235" imgH="235" progId="TCLayout.ActiveDocument.1">
                  <p:embed/>
                  <p:pic>
                    <p:nvPicPr>
                      <p:cNvPr id="9" name="Obj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142582204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Lahr, 08.12.2022</a:t>
            </a:r>
          </a:p>
        </p:txBody>
      </p:sp>
      <p:sp>
        <p:nvSpPr>
          <p:cNvPr id="3" name="Fußzeilenplatzhalter 2"/>
          <p:cNvSpPr>
            <a:spLocks noGrp="1"/>
          </p:cNvSpPr>
          <p:nvPr>
            <p:ph type="ftr" sz="quarter" idx="11"/>
          </p:nvPr>
        </p:nvSpPr>
        <p:spPr/>
        <p:txBody>
          <a:bodyPr/>
          <a:lstStyle/>
          <a:p>
            <a:r>
              <a:rPr lang="de-DE" dirty="0"/>
              <a:t>bnNETZE GmbH</a:t>
            </a:r>
          </a:p>
        </p:txBody>
      </p:sp>
      <p:sp>
        <p:nvSpPr>
          <p:cNvPr id="4" name="Foliennummernplatzhalter 3"/>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365515688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Abschluss_Fragen">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34428347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7572" name="think-cell Folie" r:id="rId4" imgW="235" imgH="235" progId="TCLayout.ActiveDocument.1">
                  <p:embed/>
                </p:oleObj>
              </mc:Choice>
              <mc:Fallback>
                <p:oleObj name="think-cell Folie" r:id="rId4" imgW="235" imgH="235"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grpSp>
        <p:nvGrpSpPr>
          <p:cNvPr id="7" name="Gruppieren 6"/>
          <p:cNvGrpSpPr/>
          <p:nvPr userDrawn="1"/>
        </p:nvGrpSpPr>
        <p:grpSpPr>
          <a:xfrm>
            <a:off x="3581400" y="2674327"/>
            <a:ext cx="4849838" cy="1958530"/>
            <a:chOff x="3068866" y="2637495"/>
            <a:chExt cx="6183991" cy="1958530"/>
          </a:xfrm>
        </p:grpSpPr>
        <p:sp>
          <p:nvSpPr>
            <p:cNvPr id="8" name="Textplatzhalter 3"/>
            <p:cNvSpPr txBox="1">
              <a:spLocks/>
            </p:cNvSpPr>
            <p:nvPr userDrawn="1"/>
          </p:nvSpPr>
          <p:spPr>
            <a:xfrm>
              <a:off x="3068866" y="2637495"/>
              <a:ext cx="6183991" cy="8629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4800" b="1" kern="1200" baseline="0">
                  <a:solidFill>
                    <a:srgbClr val="6F6F6F"/>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4800" b="1" i="0" u="none" strike="noStrike" kern="1200" cap="none" spc="0" normalizeH="0" baseline="0" noProof="0" dirty="0">
                  <a:ln>
                    <a:noFill/>
                  </a:ln>
                  <a:solidFill>
                    <a:srgbClr val="404040"/>
                  </a:solidFill>
                  <a:effectLst/>
                  <a:uLnTx/>
                  <a:uFillTx/>
                  <a:latin typeface="Thesans Badenova" panose="020B0503040302060204" pitchFamily="34" charset="0"/>
                  <a:ea typeface="+mn-ea"/>
                  <a:cs typeface="+mn-cs"/>
                </a:rPr>
                <a:t>HABEN SIE NOCH</a:t>
              </a:r>
            </a:p>
          </p:txBody>
        </p:sp>
        <p:sp>
          <p:nvSpPr>
            <p:cNvPr id="9" name="Textplatzhalter 3"/>
            <p:cNvSpPr txBox="1">
              <a:spLocks/>
            </p:cNvSpPr>
            <p:nvPr userDrawn="1"/>
          </p:nvSpPr>
          <p:spPr>
            <a:xfrm>
              <a:off x="3068866" y="3780711"/>
              <a:ext cx="6183991" cy="81531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5600" b="1" kern="1200" baseline="0">
                  <a:solidFill>
                    <a:schemeClr val="tx2"/>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5600" b="1" i="0" u="none" strike="noStrike" kern="1200" cap="none" spc="0" normalizeH="0" baseline="0" noProof="0" dirty="0">
                  <a:ln>
                    <a:noFill/>
                  </a:ln>
                  <a:solidFill>
                    <a:srgbClr val="1D009C"/>
                  </a:solidFill>
                  <a:effectLst/>
                  <a:uLnTx/>
                  <a:uFillTx/>
                  <a:latin typeface="Thesans Badenova" panose="020B0503040302060204" pitchFamily="34" charset="0"/>
                  <a:ea typeface="+mn-ea"/>
                  <a:cs typeface="+mn-cs"/>
                </a:rPr>
                <a:t>FRAGEN?</a:t>
              </a:r>
            </a:p>
          </p:txBody>
        </p:sp>
      </p:grpSp>
      <p:pic>
        <p:nvPicPr>
          <p:cNvPr id="10" name="Grafik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Tree>
    <p:extLst>
      <p:ext uri="{BB962C8B-B14F-4D97-AF65-F5344CB8AC3E}">
        <p14:creationId xmlns:p14="http://schemas.microsoft.com/office/powerpoint/2010/main" val="181410905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Abschluss_Dank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262051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8596" name="think-cell Folie" r:id="rId4" imgW="235" imgH="235" progId="TCLayout.ActiveDocument.1">
                  <p:embed/>
                </p:oleObj>
              </mc:Choice>
              <mc:Fallback>
                <p:oleObj name="think-cell Folie" r:id="rId4" imgW="235" imgH="23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grpSp>
        <p:nvGrpSpPr>
          <p:cNvPr id="10" name="Gruppieren 9"/>
          <p:cNvGrpSpPr/>
          <p:nvPr userDrawn="1"/>
        </p:nvGrpSpPr>
        <p:grpSpPr>
          <a:xfrm>
            <a:off x="3581400" y="2664498"/>
            <a:ext cx="6472176" cy="1958530"/>
            <a:chOff x="2859912" y="2564343"/>
            <a:chExt cx="6472176" cy="1958530"/>
          </a:xfrm>
        </p:grpSpPr>
        <p:sp>
          <p:nvSpPr>
            <p:cNvPr id="8" name="Textplatzhalter 3"/>
            <p:cNvSpPr txBox="1">
              <a:spLocks/>
            </p:cNvSpPr>
            <p:nvPr userDrawn="1"/>
          </p:nvSpPr>
          <p:spPr>
            <a:xfrm>
              <a:off x="2859912" y="2564343"/>
              <a:ext cx="6472176" cy="8629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4800" b="1" kern="1200" baseline="0">
                  <a:solidFill>
                    <a:srgbClr val="6F6F6F"/>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4800" b="1" i="0" u="none" strike="noStrike" kern="1200" cap="none" spc="0" normalizeH="0" baseline="0" noProof="0" dirty="0">
                  <a:ln>
                    <a:noFill/>
                  </a:ln>
                  <a:solidFill>
                    <a:srgbClr val="404040"/>
                  </a:solidFill>
                  <a:effectLst/>
                  <a:uLnTx/>
                  <a:uFillTx/>
                  <a:latin typeface="Thesans Badenova" panose="020B0503040302060204" pitchFamily="34" charset="0"/>
                  <a:ea typeface="+mn-ea"/>
                  <a:cs typeface="+mn-cs"/>
                </a:rPr>
                <a:t>VIELEN DANK FÜR IHRE</a:t>
              </a:r>
            </a:p>
          </p:txBody>
        </p:sp>
        <p:sp>
          <p:nvSpPr>
            <p:cNvPr id="9" name="Textplatzhalter 3"/>
            <p:cNvSpPr txBox="1">
              <a:spLocks/>
            </p:cNvSpPr>
            <p:nvPr userDrawn="1"/>
          </p:nvSpPr>
          <p:spPr>
            <a:xfrm>
              <a:off x="2859912" y="3707559"/>
              <a:ext cx="6472176" cy="81531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5600" b="1" kern="1200" baseline="0">
                  <a:solidFill>
                    <a:schemeClr val="tx2"/>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5600" b="1" i="0" u="none" strike="noStrike" kern="1200" cap="none" spc="0" normalizeH="0" baseline="0" noProof="0" dirty="0">
                  <a:ln>
                    <a:noFill/>
                  </a:ln>
                  <a:solidFill>
                    <a:srgbClr val="1C009C"/>
                  </a:solidFill>
                  <a:effectLst/>
                  <a:uLnTx/>
                  <a:uFillTx/>
                  <a:latin typeface="Thesans Badenova" panose="020B0503040302060204" pitchFamily="34" charset="0"/>
                  <a:ea typeface="+mn-ea"/>
                  <a:cs typeface="+mn-cs"/>
                </a:rPr>
                <a:t>AUFMERKSAMKEIT</a:t>
              </a:r>
            </a:p>
          </p:txBody>
        </p:sp>
      </p:grpSp>
      <p:pic>
        <p:nvPicPr>
          <p:cNvPr id="11" name="Grafik 1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Tree>
    <p:extLst>
      <p:ext uri="{BB962C8B-B14F-4D97-AF65-F5344CB8AC3E}">
        <p14:creationId xmlns:p14="http://schemas.microsoft.com/office/powerpoint/2010/main" val="380445346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Abschluss_Kontak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2429177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9620" name="think-cell Folie" r:id="rId5" imgW="235" imgH="235" progId="TCLayout.ActiveDocument.1">
                  <p:embed/>
                </p:oleObj>
              </mc:Choice>
              <mc:Fallback>
                <p:oleObj name="think-cell Folie" r:id="rId5" imgW="235" imgH="235" progId="TCLayout.ActiveDocument.1">
                  <p:embed/>
                  <p:pic>
                    <p:nvPicPr>
                      <p:cNvPr id="9" name="Obj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pic>
        <p:nvPicPr>
          <p:cNvPr id="21" name="Grafik 2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
        <p:nvSpPr>
          <p:cNvPr id="2" name="Titel 1"/>
          <p:cNvSpPr>
            <a:spLocks noGrp="1"/>
          </p:cNvSpPr>
          <p:nvPr>
            <p:ph type="title" hasCustomPrompt="1"/>
          </p:nvPr>
        </p:nvSpPr>
        <p:spPr/>
        <p:txBody>
          <a:bodyPr/>
          <a:lstStyle>
            <a:lvl1pPr>
              <a:defRPr/>
            </a:lvl1pPr>
          </a:lstStyle>
          <a:p>
            <a:r>
              <a:rPr lang="de-DE" dirty="0"/>
              <a:t>Ansprechpartner</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pic>
        <p:nvPicPr>
          <p:cNvPr id="29" name="Grafik 28"/>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712406" y="5364883"/>
            <a:ext cx="362713" cy="362713"/>
          </a:xfrm>
          <a:prstGeom prst="rect">
            <a:avLst/>
          </a:prstGeom>
        </p:spPr>
      </p:pic>
      <p:pic>
        <p:nvPicPr>
          <p:cNvPr id="30" name="Grafik 29"/>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712406" y="4924749"/>
            <a:ext cx="362713" cy="362713"/>
          </a:xfrm>
          <a:prstGeom prst="rect">
            <a:avLst/>
          </a:prstGeom>
        </p:spPr>
      </p:pic>
      <p:pic>
        <p:nvPicPr>
          <p:cNvPr id="31" name="Grafik 3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712406" y="3222245"/>
            <a:ext cx="362713" cy="362713"/>
          </a:xfrm>
          <a:prstGeom prst="rect">
            <a:avLst/>
          </a:prstGeom>
        </p:spPr>
      </p:pic>
      <p:sp>
        <p:nvSpPr>
          <p:cNvPr id="7" name="Textplatzhalter 6"/>
          <p:cNvSpPr>
            <a:spLocks noGrp="1"/>
          </p:cNvSpPr>
          <p:nvPr>
            <p:ph type="body" sz="quarter" idx="13" hasCustomPrompt="1"/>
          </p:nvPr>
        </p:nvSpPr>
        <p:spPr>
          <a:xfrm>
            <a:off x="2712406" y="1727847"/>
            <a:ext cx="5537947" cy="534988"/>
          </a:xfrm>
          <a:prstGeom prst="rect">
            <a:avLst/>
          </a:prstGeom>
        </p:spPr>
        <p:txBody>
          <a:bodyPr anchor="ctr" anchorCtr="0"/>
          <a:lstStyle>
            <a:lvl1pPr marL="0" indent="0">
              <a:buNone/>
              <a:defRPr sz="2000" b="1" baseline="0">
                <a:solidFill>
                  <a:srgbClr val="1D009C"/>
                </a:solidFill>
                <a:latin typeface="Thesans Badenova" panose="020B0503040302060204" pitchFamily="34" charset="0"/>
              </a:defRPr>
            </a:lvl1pPr>
          </a:lstStyle>
          <a:p>
            <a:pPr lvl="0"/>
            <a:r>
              <a:rPr lang="de-DE" dirty="0"/>
              <a:t>MAXIMILIAN MUSTERMANN</a:t>
            </a:r>
          </a:p>
        </p:txBody>
      </p:sp>
      <p:sp>
        <p:nvSpPr>
          <p:cNvPr id="32" name="Textplatzhalter 6"/>
          <p:cNvSpPr>
            <a:spLocks noGrp="1"/>
          </p:cNvSpPr>
          <p:nvPr>
            <p:ph type="body" sz="quarter" idx="14" hasCustomPrompt="1"/>
          </p:nvPr>
        </p:nvSpPr>
        <p:spPr>
          <a:xfrm>
            <a:off x="2712406" y="2281995"/>
            <a:ext cx="5537947" cy="534988"/>
          </a:xfrm>
          <a:prstGeom prst="rect">
            <a:avLst/>
          </a:prstGeom>
        </p:spPr>
        <p:txBody>
          <a:bodyPr anchor="t" anchorCtr="0">
            <a:normAutofit/>
          </a:bodyPr>
          <a:lstStyle>
            <a:lvl1pPr marL="0" indent="0">
              <a:buNone/>
              <a:defRPr sz="2000" b="1" baseline="0">
                <a:solidFill>
                  <a:srgbClr val="404040"/>
                </a:solidFill>
                <a:latin typeface="Thesans Badenova" panose="020B0503040302060204" pitchFamily="34" charset="0"/>
              </a:defRPr>
            </a:lvl1pPr>
          </a:lstStyle>
          <a:p>
            <a:pPr lvl="0"/>
            <a:r>
              <a:rPr lang="de-DE" dirty="0"/>
              <a:t>Musterabteilung</a:t>
            </a:r>
          </a:p>
        </p:txBody>
      </p:sp>
      <p:sp>
        <p:nvSpPr>
          <p:cNvPr id="33" name="Textplatzhalter 6"/>
          <p:cNvSpPr>
            <a:spLocks noGrp="1"/>
          </p:cNvSpPr>
          <p:nvPr>
            <p:ph type="body" sz="quarter" idx="15" hasCustomPrompt="1"/>
          </p:nvPr>
        </p:nvSpPr>
        <p:spPr>
          <a:xfrm>
            <a:off x="3295085" y="3222245"/>
            <a:ext cx="4955268" cy="399600"/>
          </a:xfrm>
          <a:prstGeom prst="rect">
            <a:avLst/>
          </a:prstGeom>
        </p:spPr>
        <p:txBody>
          <a:bodyPr vert="horz" anchor="ctr" anchorCtr="0">
            <a:normAutofit/>
          </a:bodyPr>
          <a:lstStyle>
            <a:lvl1pPr marL="0" indent="0">
              <a:buNone/>
              <a:defRPr sz="2000" b="0" baseline="0">
                <a:solidFill>
                  <a:srgbClr val="404040"/>
                </a:solidFill>
                <a:latin typeface="Thesans Badenova" panose="020B0503040302060204" pitchFamily="34" charset="0"/>
              </a:defRPr>
            </a:lvl1pPr>
          </a:lstStyle>
          <a:p>
            <a:pPr lvl="0"/>
            <a:r>
              <a:rPr lang="de-DE" dirty="0"/>
              <a:t>Musterabteilung</a:t>
            </a:r>
          </a:p>
        </p:txBody>
      </p:sp>
      <p:sp>
        <p:nvSpPr>
          <p:cNvPr id="34" name="Textplatzhalter 6"/>
          <p:cNvSpPr>
            <a:spLocks noGrp="1"/>
          </p:cNvSpPr>
          <p:nvPr>
            <p:ph type="body" sz="quarter" idx="16" hasCustomPrompt="1"/>
          </p:nvPr>
        </p:nvSpPr>
        <p:spPr>
          <a:xfrm>
            <a:off x="3295085" y="3668098"/>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err="1"/>
              <a:t>Tullastraße</a:t>
            </a:r>
            <a:r>
              <a:rPr lang="de-DE" dirty="0"/>
              <a:t> 61</a:t>
            </a:r>
          </a:p>
        </p:txBody>
      </p:sp>
      <p:sp>
        <p:nvSpPr>
          <p:cNvPr id="35" name="Textplatzhalter 6"/>
          <p:cNvSpPr>
            <a:spLocks noGrp="1"/>
          </p:cNvSpPr>
          <p:nvPr>
            <p:ph type="body" sz="quarter" idx="17" hasCustomPrompt="1"/>
          </p:nvPr>
        </p:nvSpPr>
        <p:spPr>
          <a:xfrm>
            <a:off x="3295085" y="4113951"/>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79108 Freiburg i. Br.</a:t>
            </a:r>
          </a:p>
        </p:txBody>
      </p:sp>
      <p:sp>
        <p:nvSpPr>
          <p:cNvPr id="36" name="Textplatzhalter 6"/>
          <p:cNvSpPr>
            <a:spLocks noGrp="1"/>
          </p:cNvSpPr>
          <p:nvPr>
            <p:ph type="body" sz="quarter" idx="18" hasCustomPrompt="1"/>
          </p:nvPr>
        </p:nvSpPr>
        <p:spPr>
          <a:xfrm>
            <a:off x="3295085" y="4900661"/>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max.mustermann@bnnetze.de</a:t>
            </a:r>
          </a:p>
        </p:txBody>
      </p:sp>
      <p:sp>
        <p:nvSpPr>
          <p:cNvPr id="37" name="Textplatzhalter 6"/>
          <p:cNvSpPr>
            <a:spLocks noGrp="1"/>
          </p:cNvSpPr>
          <p:nvPr>
            <p:ph type="body" sz="quarter" idx="19" hasCustomPrompt="1"/>
          </p:nvPr>
        </p:nvSpPr>
        <p:spPr>
          <a:xfrm>
            <a:off x="4341200" y="5355428"/>
            <a:ext cx="3909154"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0761 279 - 9999</a:t>
            </a:r>
          </a:p>
        </p:txBody>
      </p:sp>
      <p:sp>
        <p:nvSpPr>
          <p:cNvPr id="8" name="Textfeld 7"/>
          <p:cNvSpPr txBox="1"/>
          <p:nvPr userDrawn="1"/>
        </p:nvSpPr>
        <p:spPr>
          <a:xfrm>
            <a:off x="3295085" y="5355428"/>
            <a:ext cx="1046114" cy="399600"/>
          </a:xfrm>
          <a:prstGeom prst="rect">
            <a:avLst/>
          </a:prstGeom>
          <a:noFill/>
        </p:spPr>
        <p:txBody>
          <a:bodyPr vert="horz" wrap="square" rtlCol="0" anchor="ctr" anchorCtr="0">
            <a:normAutofit/>
          </a:bodyPr>
          <a:lstStyle/>
          <a:p>
            <a:r>
              <a:rPr lang="de-DE" sz="2000" dirty="0">
                <a:latin typeface="Thesans Badenova" panose="020B0503040302060204" pitchFamily="34" charset="0"/>
              </a:rPr>
              <a:t>Telefon</a:t>
            </a:r>
          </a:p>
        </p:txBody>
      </p:sp>
      <p:sp>
        <p:nvSpPr>
          <p:cNvPr id="12" name="Bildplatzhalter 11"/>
          <p:cNvSpPr>
            <a:spLocks noGrp="1" noChangeAspect="1"/>
          </p:cNvSpPr>
          <p:nvPr>
            <p:ph type="pic" sz="quarter" idx="21"/>
          </p:nvPr>
        </p:nvSpPr>
        <p:spPr>
          <a:xfrm>
            <a:off x="8689261" y="2090605"/>
            <a:ext cx="2664539" cy="3554585"/>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accent4"/>
              </a:buClr>
              <a:buSzTx/>
              <a:buFont typeface="Arial" panose="020B0604020202020204" pitchFamily="34" charset="0"/>
              <a:buNone/>
              <a:tabLst/>
              <a:defRPr lang="de-DE" sz="2100" i="0" kern="1200" dirty="0" smtClean="0">
                <a:solidFill>
                  <a:srgbClr val="404040"/>
                </a:solidFill>
                <a:latin typeface="Thesans Badenova" panose="020B0503040302060204" pitchFamily="34" charset="0"/>
                <a:ea typeface="+mn-ea"/>
                <a:cs typeface="+mn-cs"/>
              </a:defRPr>
            </a:lvl1pPr>
          </a:lstStyle>
          <a:p>
            <a:r>
              <a:rPr lang="de-DE"/>
              <a:t>Bild durch Klicken auf Symbol hinzufügen</a:t>
            </a:r>
            <a:endParaRPr lang="de-DE" dirty="0"/>
          </a:p>
        </p:txBody>
      </p:sp>
    </p:spTree>
    <p:extLst>
      <p:ext uri="{BB962C8B-B14F-4D97-AF65-F5344CB8AC3E}">
        <p14:creationId xmlns:p14="http://schemas.microsoft.com/office/powerpoint/2010/main" val="363237654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Abschluss_Sloga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994313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0644" name="think-cell Folie" r:id="rId4" imgW="235" imgH="235" progId="TCLayout.ActiveDocument.1">
                  <p:embed/>
                </p:oleObj>
              </mc:Choice>
              <mc:Fallback>
                <p:oleObj name="think-cell Folie" r:id="rId4" imgW="235" imgH="23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feld 4"/>
          <p:cNvSpPr txBox="1"/>
          <p:nvPr userDrawn="1"/>
        </p:nvSpPr>
        <p:spPr>
          <a:xfrm>
            <a:off x="0" y="2853079"/>
            <a:ext cx="12192000" cy="1446550"/>
          </a:xfrm>
          <a:prstGeom prst="rect">
            <a:avLst/>
          </a:prstGeom>
          <a:noFill/>
        </p:spPr>
        <p:txBody>
          <a:bodyPr wrap="square" rtlCol="0">
            <a:spAutoFit/>
          </a:bodyPr>
          <a:lstStyle/>
          <a:p>
            <a:pPr algn="ctr"/>
            <a:r>
              <a:rPr lang="de-DE" sz="8800" b="1" i="1" dirty="0">
                <a:solidFill>
                  <a:srgbClr val="FF6600"/>
                </a:solidFill>
                <a:effectLst>
                  <a:outerShdw blurRad="38100" dist="38100" dir="2700000" algn="tl">
                    <a:srgbClr val="000000">
                      <a:alpha val="43137"/>
                    </a:srgbClr>
                  </a:outerShdw>
                </a:effectLst>
              </a:rPr>
              <a:t>Zuverlässig</a:t>
            </a:r>
            <a:r>
              <a:rPr lang="de-DE" sz="8800" b="1" i="1" baseline="0" dirty="0">
                <a:solidFill>
                  <a:srgbClr val="FF6600"/>
                </a:solidFill>
                <a:effectLst>
                  <a:outerShdw blurRad="38100" dist="38100" dir="2700000" algn="tl">
                    <a:srgbClr val="000000">
                      <a:alpha val="43137"/>
                    </a:srgbClr>
                  </a:outerShdw>
                </a:effectLst>
              </a:rPr>
              <a:t> und vor Ort</a:t>
            </a:r>
            <a:endParaRPr lang="de-DE" sz="8800" b="1" i="1" dirty="0">
              <a:solidFill>
                <a:srgbClr val="FF6600"/>
              </a:solidFill>
              <a:effectLst>
                <a:outerShdw blurRad="38100" dist="38100" dir="2700000" algn="tl">
                  <a:srgbClr val="000000">
                    <a:alpha val="43137"/>
                  </a:srgbClr>
                </a:outerShdw>
              </a:effectLst>
            </a:endParaRPr>
          </a:p>
        </p:txBody>
      </p:sp>
      <p:sp>
        <p:nvSpPr>
          <p:cNvPr id="2" name="Datumsplatzhalter 1"/>
          <p:cNvSpPr>
            <a:spLocks noGrp="1"/>
          </p:cNvSpPr>
          <p:nvPr>
            <p:ph type="dt" sz="half" idx="10"/>
          </p:nvPr>
        </p:nvSpPr>
        <p:spPr/>
        <p:txBody>
          <a:bodyPr/>
          <a:lstStyle/>
          <a:p>
            <a:r>
              <a:rPr lang="de-DE"/>
              <a:t>Lahr, 08.12.2022</a:t>
            </a:r>
          </a:p>
        </p:txBody>
      </p:sp>
      <p:sp>
        <p:nvSpPr>
          <p:cNvPr id="3" name="Fußzeilenplatzhalter 2"/>
          <p:cNvSpPr>
            <a:spLocks noGrp="1"/>
          </p:cNvSpPr>
          <p:nvPr>
            <p:ph type="ftr" sz="quarter" idx="11"/>
          </p:nvPr>
        </p:nvSpPr>
        <p:spPr/>
        <p:txBody>
          <a:bodyPr/>
          <a:lstStyle/>
          <a:p>
            <a:r>
              <a:rPr lang="de-DE" dirty="0"/>
              <a:t>bnNETZE GmbH</a:t>
            </a:r>
          </a:p>
        </p:txBody>
      </p:sp>
      <p:sp>
        <p:nvSpPr>
          <p:cNvPr id="4" name="Foliennummernplatzhalter 3"/>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358191338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Titelfolie_FR">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3455097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2692"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a:latin typeface="Thesans Badenova" panose="020B0503040302060204" pitchFamily="34" charset="0"/>
              <a:ea typeface="+mj-ea"/>
              <a:cs typeface="+mj-cs"/>
              <a:sym typeface="Thesans Badenova" panose="020B0503040302060204" pitchFamily="34" charset="0"/>
            </a:endParaRPr>
          </a:p>
        </p:txBody>
      </p:sp>
      <p:pic>
        <p:nvPicPr>
          <p:cNvPr id="26" name="Grafik 25"/>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0" y="-2386"/>
            <a:ext cx="12191471" cy="6860386"/>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a:t>Abteilung</a:t>
            </a:r>
          </a:p>
        </p:txBody>
      </p:sp>
    </p:spTree>
    <p:extLst>
      <p:ext uri="{BB962C8B-B14F-4D97-AF65-F5344CB8AC3E}">
        <p14:creationId xmlns:p14="http://schemas.microsoft.com/office/powerpoint/2010/main" val="388011067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Titelfolie_Dreisam">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278838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3716"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a:latin typeface="Thesans Badenova" panose="020B0503040302060204" pitchFamily="34" charset="0"/>
              <a:ea typeface="+mj-ea"/>
              <a:cs typeface="+mj-cs"/>
              <a:sym typeface="Thesans Badenova" panose="020B0503040302060204" pitchFamily="34" charset="0"/>
            </a:endParaRPr>
          </a:p>
        </p:txBody>
      </p:sp>
      <p:pic>
        <p:nvPicPr>
          <p:cNvPr id="11" name="Grafik 10"/>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a:t>Abteilung</a:t>
            </a:r>
          </a:p>
        </p:txBody>
      </p:sp>
    </p:spTree>
    <p:extLst>
      <p:ext uri="{BB962C8B-B14F-4D97-AF65-F5344CB8AC3E}">
        <p14:creationId xmlns:p14="http://schemas.microsoft.com/office/powerpoint/2010/main" val="203594682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Titelfolie_Umspannwerk">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543989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4740"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a:latin typeface="Thesans Badenova" panose="020B0503040302060204" pitchFamily="34" charset="0"/>
              <a:ea typeface="+mj-ea"/>
              <a:cs typeface="+mj-cs"/>
              <a:sym typeface="Thesans Badenova" panose="020B0503040302060204" pitchFamily="34" charset="0"/>
            </a:endParaRPr>
          </a:p>
        </p:txBody>
      </p:sp>
      <p:pic>
        <p:nvPicPr>
          <p:cNvPr id="2" name="Grafik 1"/>
          <p:cNvPicPr>
            <a:picLocks noChangeAspect="1"/>
          </p:cNvPicPr>
          <p:nvPr userDrawn="1"/>
        </p:nvPicPr>
        <p:blipFill rotWithShape="1">
          <a:blip r:embed="rId7" cstate="print">
            <a:extLst>
              <a:ext uri="{28A0092B-C50C-407E-A947-70E740481C1C}">
                <a14:useLocalDpi xmlns:a14="http://schemas.microsoft.com/office/drawing/2010/main"/>
              </a:ext>
            </a:extLst>
          </a:blip>
          <a:srcRect t="-1"/>
          <a:stretch/>
        </p:blipFill>
        <p:spPr>
          <a:xfrm>
            <a:off x="1" y="-14869"/>
            <a:ext cx="12191999" cy="6887870"/>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a:t>Abteilung</a:t>
            </a:r>
          </a:p>
        </p:txBody>
      </p:sp>
    </p:spTree>
    <p:extLst>
      <p:ext uri="{BB962C8B-B14F-4D97-AF65-F5344CB8AC3E}">
        <p14:creationId xmlns:p14="http://schemas.microsoft.com/office/powerpoint/2010/main" val="35689860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Titelfolie_Schwarzwald">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40333819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64"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a:latin typeface="Thesans Badenova" panose="020B0503040302060204" pitchFamily="34" charset="0"/>
              <a:ea typeface="+mj-ea"/>
              <a:cs typeface="+mj-cs"/>
              <a:sym typeface="Thesans Badenova" panose="020B0503040302060204" pitchFamily="34" charset="0"/>
            </a:endParaRPr>
          </a:p>
        </p:txBody>
      </p:sp>
      <p:pic>
        <p:nvPicPr>
          <p:cNvPr id="4" name="Grafik 3"/>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 y="-10633"/>
            <a:ext cx="12192001" cy="6868633"/>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a:t>Abteilung</a:t>
            </a:r>
          </a:p>
        </p:txBody>
      </p:sp>
    </p:spTree>
    <p:extLst>
      <p:ext uri="{BB962C8B-B14F-4D97-AF65-F5344CB8AC3E}">
        <p14:creationId xmlns:p14="http://schemas.microsoft.com/office/powerpoint/2010/main" val="4090102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bschluss_Dank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408855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0" name="think-cell Folie" r:id="rId4" imgW="235" imgH="235" progId="TCLayout.ActiveDocument.1">
                  <p:embed/>
                </p:oleObj>
              </mc:Choice>
              <mc:Fallback>
                <p:oleObj name="think-cell Folie" r:id="rId4" imgW="235" imgH="23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grpSp>
        <p:nvGrpSpPr>
          <p:cNvPr id="10" name="Gruppieren 9"/>
          <p:cNvGrpSpPr/>
          <p:nvPr userDrawn="1"/>
        </p:nvGrpSpPr>
        <p:grpSpPr>
          <a:xfrm>
            <a:off x="3581400" y="2664498"/>
            <a:ext cx="6472176" cy="1958530"/>
            <a:chOff x="2859912" y="2564343"/>
            <a:chExt cx="6472176" cy="1958530"/>
          </a:xfrm>
        </p:grpSpPr>
        <p:sp>
          <p:nvSpPr>
            <p:cNvPr id="8" name="Textplatzhalter 3"/>
            <p:cNvSpPr txBox="1">
              <a:spLocks/>
            </p:cNvSpPr>
            <p:nvPr userDrawn="1"/>
          </p:nvSpPr>
          <p:spPr>
            <a:xfrm>
              <a:off x="2859912" y="2564343"/>
              <a:ext cx="6472176" cy="8629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4800" b="1" kern="1200" baseline="0">
                  <a:solidFill>
                    <a:srgbClr val="6F6F6F"/>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4800" b="1" i="0" u="none" strike="noStrike" kern="1200" cap="none" spc="0" normalizeH="0" baseline="0" noProof="0" dirty="0">
                  <a:ln>
                    <a:noFill/>
                  </a:ln>
                  <a:solidFill>
                    <a:srgbClr val="404040"/>
                  </a:solidFill>
                  <a:effectLst/>
                  <a:uLnTx/>
                  <a:uFillTx/>
                  <a:latin typeface="Thesans Badenova" panose="020B0503040302060204" pitchFamily="34" charset="0"/>
                  <a:ea typeface="+mn-ea"/>
                  <a:cs typeface="+mn-cs"/>
                </a:rPr>
                <a:t>VIELEN DANK FÜR IHRE</a:t>
              </a:r>
            </a:p>
          </p:txBody>
        </p:sp>
        <p:sp>
          <p:nvSpPr>
            <p:cNvPr id="9" name="Textplatzhalter 3"/>
            <p:cNvSpPr txBox="1">
              <a:spLocks/>
            </p:cNvSpPr>
            <p:nvPr userDrawn="1"/>
          </p:nvSpPr>
          <p:spPr>
            <a:xfrm>
              <a:off x="2859912" y="3707559"/>
              <a:ext cx="6472176" cy="81531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5600" b="1" kern="1200" baseline="0">
                  <a:solidFill>
                    <a:schemeClr val="tx2"/>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5600" b="1" i="0" u="none" strike="noStrike" kern="1200" cap="none" spc="0" normalizeH="0" baseline="0" noProof="0" dirty="0">
                  <a:ln>
                    <a:noFill/>
                  </a:ln>
                  <a:solidFill>
                    <a:srgbClr val="1C009C"/>
                  </a:solidFill>
                  <a:effectLst/>
                  <a:uLnTx/>
                  <a:uFillTx/>
                  <a:latin typeface="Thesans Badenova" panose="020B0503040302060204" pitchFamily="34" charset="0"/>
                  <a:ea typeface="+mn-ea"/>
                  <a:cs typeface="+mn-cs"/>
                </a:rPr>
                <a:t>AUFMERKSAMKEIT</a:t>
              </a:r>
            </a:p>
          </p:txBody>
        </p:sp>
      </p:grpSp>
      <p:pic>
        <p:nvPicPr>
          <p:cNvPr id="11" name="Grafik 1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Tree>
    <p:extLst>
      <p:ext uri="{BB962C8B-B14F-4D97-AF65-F5344CB8AC3E}">
        <p14:creationId xmlns:p14="http://schemas.microsoft.com/office/powerpoint/2010/main" val="427096160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Titelfolie_Skyline">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507743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788"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4900"/>
              </a:lnSpc>
              <a:spcBef>
                <a:spcPct val="0"/>
              </a:spcBef>
              <a:spcAft>
                <a:spcPct val="0"/>
              </a:spcAft>
            </a:pPr>
            <a:endParaRPr lang="de-DE" sz="4000" b="1" i="0" baseline="0">
              <a:latin typeface="Thesans Badenova" panose="020B0503040302060204" pitchFamily="34" charset="0"/>
              <a:ea typeface="+mj-ea"/>
              <a:cs typeface="+mj-cs"/>
              <a:sym typeface="Thesans Badenova" panose="020B0503040302060204" pitchFamily="34" charset="0"/>
            </a:endParaRPr>
          </a:p>
        </p:txBody>
      </p:sp>
      <p:pic>
        <p:nvPicPr>
          <p:cNvPr id="10" name="Grafik 9"/>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6845" y="4489473"/>
            <a:ext cx="12175155" cy="1746735"/>
          </a:xfrm>
          <a:prstGeom prst="rect">
            <a:avLst/>
          </a:prstGeom>
        </p:spPr>
      </p:pic>
      <p:sp>
        <p:nvSpPr>
          <p:cNvPr id="12" name="Titel 1"/>
          <p:cNvSpPr>
            <a:spLocks noGrp="1"/>
          </p:cNvSpPr>
          <p:nvPr>
            <p:ph type="ctrTitle" hasCustomPrompt="1"/>
          </p:nvPr>
        </p:nvSpPr>
        <p:spPr>
          <a:xfrm>
            <a:off x="805542" y="1703757"/>
            <a:ext cx="9278257" cy="799890"/>
          </a:xfrm>
        </p:spPr>
        <p:txBody>
          <a:bodyPr anchor="ctr">
            <a:normAutofit/>
          </a:bodyPr>
          <a:lstStyle>
            <a:lvl1pPr algn="l">
              <a:lnSpc>
                <a:spcPts val="4900"/>
              </a:lnSpc>
              <a:defRPr sz="4000" b="1" baseline="0">
                <a:solidFill>
                  <a:srgbClr val="404040"/>
                </a:solidFill>
                <a:latin typeface="Thesans Badenova" panose="020B0503040302060204" pitchFamily="34" charset="0"/>
              </a:defRPr>
            </a:lvl1pPr>
          </a:lstStyle>
          <a:p>
            <a:r>
              <a:rPr lang="de-DE"/>
              <a:t>TITEL DER PRÄSENTATION</a:t>
            </a:r>
          </a:p>
        </p:txBody>
      </p:sp>
      <p:sp>
        <p:nvSpPr>
          <p:cNvPr id="13" name="Untertitel 2"/>
          <p:cNvSpPr>
            <a:spLocks noGrp="1"/>
          </p:cNvSpPr>
          <p:nvPr>
            <p:ph type="subTitle" idx="1" hasCustomPrompt="1"/>
          </p:nvPr>
        </p:nvSpPr>
        <p:spPr>
          <a:xfrm>
            <a:off x="805542" y="2857139"/>
            <a:ext cx="6206400" cy="648000"/>
          </a:xfrm>
          <a:prstGeom prst="rect">
            <a:avLst/>
          </a:prstGeom>
          <a:noFill/>
          <a:ln>
            <a:noFill/>
          </a:ln>
        </p:spPr>
        <p:txBody>
          <a:bodyPr vert="horz" lIns="91440" tIns="45720" rIns="91440" bIns="45720" rtlCol="0">
            <a:normAutofit/>
          </a:bodyPr>
          <a:lstStyle>
            <a:lvl1pPr marL="514350" indent="-514350">
              <a:buFontTx/>
              <a:buNone/>
              <a:defRPr lang="de-DE" sz="2800" b="1" dirty="0">
                <a:solidFill>
                  <a:srgbClr val="404040"/>
                </a:solidFill>
              </a:defRPr>
            </a:lvl1pPr>
          </a:lstStyle>
          <a:p>
            <a:pPr marL="0" lvl="0" indent="0">
              <a:lnSpc>
                <a:spcPct val="130000"/>
              </a:lnSpc>
              <a:buFontTx/>
              <a:buNone/>
            </a:pPr>
            <a:r>
              <a:rPr lang="de-DE"/>
              <a:t>Vorname Nachname</a:t>
            </a:r>
          </a:p>
        </p:txBody>
      </p:sp>
      <p:sp>
        <p:nvSpPr>
          <p:cNvPr id="17" name="Textplatzhalter 8"/>
          <p:cNvSpPr>
            <a:spLocks noGrp="1"/>
          </p:cNvSpPr>
          <p:nvPr>
            <p:ph type="body" sz="quarter" idx="13" hasCustomPrompt="1"/>
          </p:nvPr>
        </p:nvSpPr>
        <p:spPr>
          <a:xfrm>
            <a:off x="805542" y="3501844"/>
            <a:ext cx="6206400" cy="648000"/>
          </a:xfrm>
          <a:prstGeom prst="rect">
            <a:avLst/>
          </a:prstGeom>
          <a:noFill/>
          <a:ln>
            <a:noFill/>
          </a:ln>
        </p:spPr>
        <p:txBody>
          <a:bodyPr vert="horz" lIns="91440" tIns="45720" rIns="91440" bIns="45720" rtlCol="0" anchor="ctr" anchorCtr="0">
            <a:normAutofit/>
          </a:bodyPr>
          <a:lstStyle>
            <a:lvl1pPr>
              <a:buFontTx/>
              <a:buNone/>
              <a:defRPr lang="de-DE" sz="2600" b="1" dirty="0">
                <a:solidFill>
                  <a:srgbClr val="404040"/>
                </a:solidFill>
              </a:defRPr>
            </a:lvl1pPr>
          </a:lstStyle>
          <a:p>
            <a:pPr marL="0" lvl="0" indent="0">
              <a:lnSpc>
                <a:spcPct val="130000"/>
              </a:lnSpc>
              <a:buFontTx/>
              <a:buNone/>
            </a:pPr>
            <a:r>
              <a:rPr lang="de-DE"/>
              <a:t>Abteilung</a:t>
            </a:r>
          </a:p>
        </p:txBody>
      </p:sp>
      <p:pic>
        <p:nvPicPr>
          <p:cNvPr id="11" name="Grafik 10"/>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9627966" y="-21265"/>
            <a:ext cx="1928017" cy="999460"/>
          </a:xfrm>
          <a:prstGeom prst="rect">
            <a:avLst/>
          </a:prstGeom>
        </p:spPr>
      </p:pic>
    </p:spTree>
    <p:extLst>
      <p:ext uri="{BB962C8B-B14F-4D97-AF65-F5344CB8AC3E}">
        <p14:creationId xmlns:p14="http://schemas.microsoft.com/office/powerpoint/2010/main" val="119393587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280164015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47812"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a:t>Agenda</a:t>
            </a:r>
          </a:p>
        </p:txBody>
      </p:sp>
      <p:sp>
        <p:nvSpPr>
          <p:cNvPr id="3" name="Datumsplatzhalter 2"/>
          <p:cNvSpPr>
            <a:spLocks noGrp="1"/>
          </p:cNvSpPr>
          <p:nvPr>
            <p:ph type="dt" sz="half" idx="10"/>
          </p:nvPr>
        </p:nvSpPr>
        <p:spPr/>
        <p:txBody>
          <a:bodyPr/>
          <a:lstStyle/>
          <a:p>
            <a:r>
              <a:rPr lang="de-DE"/>
              <a:t>Lahr, 08.12.2022</a:t>
            </a:r>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a:p>
        </p:txBody>
      </p:sp>
      <p:sp>
        <p:nvSpPr>
          <p:cNvPr id="27" name="Textplatzhalter 12"/>
          <p:cNvSpPr>
            <a:spLocks noGrp="1"/>
          </p:cNvSpPr>
          <p:nvPr>
            <p:ph type="body" sz="quarter" idx="13" hasCustomPrompt="1"/>
          </p:nvPr>
        </p:nvSpPr>
        <p:spPr>
          <a:xfrm>
            <a:off x="838200" y="1739635"/>
            <a:ext cx="10515600" cy="792083"/>
          </a:xfrm>
          <a:prstGeom prst="rect">
            <a:avLst/>
          </a:prstGeom>
          <a:solidFill>
            <a:srgbClr val="E6E6E6"/>
          </a:solidFill>
        </p:spPr>
        <p:txBody>
          <a:bodyPr vert="horz" lIns="91440" tIns="45720" rIns="91440" bIns="45720" rtlCol="0" anchor="ctr">
            <a:normAutofit/>
          </a:bodyPr>
          <a:lstStyle>
            <a:lvl1pPr marL="457200" indent="-457200">
              <a:buFontTx/>
              <a:buNone/>
              <a:defRPr lang="de-DE" sz="2200" b="1" baseline="0" dirty="0" smtClean="0">
                <a:solidFill>
                  <a:srgbClr val="1D009C"/>
                </a:solidFill>
                <a:latin typeface="Thesans Badenova" panose="020B0503040302060204" pitchFamily="34" charset="0"/>
              </a:defRPr>
            </a:lvl1pPr>
          </a:lstStyle>
          <a:p>
            <a:pPr marL="0" lvl="0" indent="0">
              <a:buNone/>
            </a:pPr>
            <a:r>
              <a:rPr lang="de-DE" err="1"/>
              <a:t>Agendapunkt</a:t>
            </a:r>
            <a:r>
              <a:rPr lang="de-DE"/>
              <a:t> 1</a:t>
            </a:r>
          </a:p>
        </p:txBody>
      </p:sp>
      <p:sp>
        <p:nvSpPr>
          <p:cNvPr id="28" name="Textplatzhalter 19"/>
          <p:cNvSpPr>
            <a:spLocks noGrp="1"/>
          </p:cNvSpPr>
          <p:nvPr>
            <p:ph type="body" sz="quarter" idx="14" hasCustomPrompt="1"/>
          </p:nvPr>
        </p:nvSpPr>
        <p:spPr>
          <a:xfrm>
            <a:off x="838200" y="2810387"/>
            <a:ext cx="10515600" cy="791716"/>
          </a:xfrm>
          <a:prstGeom prst="rect">
            <a:avLst/>
          </a:prstGeom>
          <a:noFill/>
        </p:spPr>
        <p:txBody>
          <a:bodyPr vert="horz" lIns="91440" tIns="45720" rIns="91440" bIns="45720" rtlCol="0" anchor="ctr">
            <a:normAutofit/>
          </a:bodyPr>
          <a:lstStyle>
            <a:lvl1pPr>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err="1"/>
              <a:t>Agendapunkt</a:t>
            </a:r>
            <a:r>
              <a:rPr lang="de-DE"/>
              <a:t> 2</a:t>
            </a:r>
          </a:p>
        </p:txBody>
      </p:sp>
      <p:sp>
        <p:nvSpPr>
          <p:cNvPr id="29" name="Textplatzhalter 21"/>
          <p:cNvSpPr>
            <a:spLocks noGrp="1"/>
          </p:cNvSpPr>
          <p:nvPr>
            <p:ph type="body" sz="quarter" idx="15" hasCustomPrompt="1"/>
          </p:nvPr>
        </p:nvSpPr>
        <p:spPr>
          <a:xfrm>
            <a:off x="838201" y="3880774"/>
            <a:ext cx="10515787" cy="792083"/>
          </a:xfrm>
          <a:prstGeom prst="rect">
            <a:avLst/>
          </a:prstGeom>
          <a:noFill/>
        </p:spPr>
        <p:txBody>
          <a:bodyPr vert="horz" lIns="91440" tIns="45720" rIns="91440" bIns="45720" rtlCol="0" anchor="ctr">
            <a:normAutofit/>
          </a:bodyPr>
          <a:lstStyle>
            <a:lvl1pPr>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err="1"/>
              <a:t>Agendapunkt</a:t>
            </a:r>
            <a:r>
              <a:rPr lang="de-DE"/>
              <a:t> 3</a:t>
            </a:r>
          </a:p>
        </p:txBody>
      </p:sp>
      <p:sp>
        <p:nvSpPr>
          <p:cNvPr id="31" name="Textplatzhalter 25"/>
          <p:cNvSpPr>
            <a:spLocks noGrp="1"/>
          </p:cNvSpPr>
          <p:nvPr>
            <p:ph type="body" sz="quarter" idx="17" hasCustomPrompt="1"/>
          </p:nvPr>
        </p:nvSpPr>
        <p:spPr>
          <a:xfrm>
            <a:off x="838200" y="4951525"/>
            <a:ext cx="10515788" cy="791716"/>
          </a:xfrm>
          <a:prstGeom prst="rect">
            <a:avLst/>
          </a:prstGeom>
          <a:noFill/>
        </p:spPr>
        <p:txBody>
          <a:bodyPr vert="horz" lIns="91440" tIns="45720" rIns="91440" bIns="45720" rtlCol="0" anchor="ctr">
            <a:normAutofit/>
          </a:bodyPr>
          <a:lstStyle>
            <a:lvl1pPr marL="457200" indent="-457200">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err="1"/>
              <a:t>Agendapunkt</a:t>
            </a:r>
            <a:r>
              <a:rPr lang="de-DE"/>
              <a:t> 4</a:t>
            </a:r>
          </a:p>
        </p:txBody>
      </p:sp>
    </p:spTree>
    <p:extLst>
      <p:ext uri="{BB962C8B-B14F-4D97-AF65-F5344CB8AC3E}">
        <p14:creationId xmlns:p14="http://schemas.microsoft.com/office/powerpoint/2010/main" val="63260668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Agenda_5">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396411819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48836"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a:xfrm>
            <a:off x="838200" y="-1703"/>
            <a:ext cx="8623635" cy="990000"/>
          </a:xfrm>
        </p:spPr>
        <p:txBody>
          <a:bodyPr>
            <a:normAutofit/>
          </a:bodyPr>
          <a:lstStyle>
            <a:lvl1pPr>
              <a:defRPr sz="2600"/>
            </a:lvl1pPr>
          </a:lstStyle>
          <a:p>
            <a:r>
              <a:rPr lang="de-DE"/>
              <a:t>Agenda</a:t>
            </a:r>
          </a:p>
        </p:txBody>
      </p:sp>
      <p:sp>
        <p:nvSpPr>
          <p:cNvPr id="3" name="Datumsplatzhalter 2"/>
          <p:cNvSpPr>
            <a:spLocks noGrp="1"/>
          </p:cNvSpPr>
          <p:nvPr>
            <p:ph type="dt" sz="half" idx="10"/>
          </p:nvPr>
        </p:nvSpPr>
        <p:spPr/>
        <p:txBody>
          <a:bodyPr/>
          <a:lstStyle/>
          <a:p>
            <a:r>
              <a:rPr lang="de-DE"/>
              <a:t>Lahr, 08.12.2022</a:t>
            </a:r>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a:p>
        </p:txBody>
      </p:sp>
      <p:sp>
        <p:nvSpPr>
          <p:cNvPr id="27" name="Textplatzhalter 12"/>
          <p:cNvSpPr>
            <a:spLocks noGrp="1"/>
          </p:cNvSpPr>
          <p:nvPr>
            <p:ph type="body" sz="quarter" idx="13" hasCustomPrompt="1"/>
          </p:nvPr>
        </p:nvSpPr>
        <p:spPr>
          <a:xfrm>
            <a:off x="838200" y="1701641"/>
            <a:ext cx="10515412" cy="648000"/>
          </a:xfrm>
          <a:prstGeom prst="rect">
            <a:avLst/>
          </a:prstGeom>
          <a:solidFill>
            <a:srgbClr val="E6E6E6"/>
          </a:solidFill>
        </p:spPr>
        <p:txBody>
          <a:bodyPr vert="horz" lIns="91440" tIns="45720" rIns="91440" bIns="45720" rtlCol="0" anchor="ctr">
            <a:normAutofit/>
          </a:bodyPr>
          <a:lstStyle>
            <a:lvl1pPr>
              <a:buFontTx/>
              <a:buNone/>
              <a:defRPr lang="de-DE" sz="2200" b="1" baseline="0" dirty="0" smtClean="0">
                <a:solidFill>
                  <a:srgbClr val="1D009C"/>
                </a:solidFill>
                <a:latin typeface="Thesans Badenova" panose="020B0503040302060204" pitchFamily="34" charset="0"/>
              </a:defRPr>
            </a:lvl1pPr>
          </a:lstStyle>
          <a:p>
            <a:pPr marL="0" lvl="0" indent="0">
              <a:buNone/>
            </a:pPr>
            <a:r>
              <a:rPr lang="de-DE" err="1"/>
              <a:t>Agendapunkt</a:t>
            </a:r>
            <a:r>
              <a:rPr lang="de-DE"/>
              <a:t> 1</a:t>
            </a:r>
          </a:p>
        </p:txBody>
      </p:sp>
      <p:sp>
        <p:nvSpPr>
          <p:cNvPr id="28" name="Textplatzhalter 19"/>
          <p:cNvSpPr>
            <a:spLocks noGrp="1"/>
          </p:cNvSpPr>
          <p:nvPr>
            <p:ph type="body" sz="quarter" idx="14" hasCustomPrompt="1"/>
          </p:nvPr>
        </p:nvSpPr>
        <p:spPr>
          <a:xfrm>
            <a:off x="838200" y="2559690"/>
            <a:ext cx="10515412" cy="6477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err="1"/>
              <a:t>Agendapunkt</a:t>
            </a:r>
            <a:r>
              <a:rPr lang="de-DE"/>
              <a:t> 2</a:t>
            </a:r>
          </a:p>
        </p:txBody>
      </p:sp>
      <p:sp>
        <p:nvSpPr>
          <p:cNvPr id="29" name="Textplatzhalter 21"/>
          <p:cNvSpPr>
            <a:spLocks noGrp="1"/>
          </p:cNvSpPr>
          <p:nvPr>
            <p:ph type="body" sz="quarter" idx="15" hasCustomPrompt="1"/>
          </p:nvPr>
        </p:nvSpPr>
        <p:spPr>
          <a:xfrm>
            <a:off x="838200" y="3417438"/>
            <a:ext cx="10515599" cy="6480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err="1"/>
              <a:t>Agendapunkt</a:t>
            </a:r>
            <a:r>
              <a:rPr lang="de-DE"/>
              <a:t> 3</a:t>
            </a:r>
          </a:p>
        </p:txBody>
      </p:sp>
      <p:sp>
        <p:nvSpPr>
          <p:cNvPr id="30" name="Textplatzhalter 23"/>
          <p:cNvSpPr>
            <a:spLocks noGrp="1"/>
          </p:cNvSpPr>
          <p:nvPr>
            <p:ph type="body" sz="quarter" idx="16" hasCustomPrompt="1"/>
          </p:nvPr>
        </p:nvSpPr>
        <p:spPr>
          <a:xfrm>
            <a:off x="838200" y="4275487"/>
            <a:ext cx="10515412" cy="6480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err="1"/>
              <a:t>Agendapunkt</a:t>
            </a:r>
            <a:r>
              <a:rPr lang="de-DE"/>
              <a:t> 4</a:t>
            </a:r>
          </a:p>
        </p:txBody>
      </p:sp>
      <p:sp>
        <p:nvSpPr>
          <p:cNvPr id="31" name="Textplatzhalter 25"/>
          <p:cNvSpPr>
            <a:spLocks noGrp="1"/>
          </p:cNvSpPr>
          <p:nvPr>
            <p:ph type="body" sz="quarter" idx="17" hasCustomPrompt="1"/>
          </p:nvPr>
        </p:nvSpPr>
        <p:spPr>
          <a:xfrm>
            <a:off x="838200" y="5133535"/>
            <a:ext cx="10515600" cy="6477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err="1"/>
              <a:t>Agendapunkt</a:t>
            </a:r>
            <a:r>
              <a:rPr lang="de-DE"/>
              <a:t> 5</a:t>
            </a:r>
          </a:p>
        </p:txBody>
      </p:sp>
    </p:spTree>
    <p:extLst>
      <p:ext uri="{BB962C8B-B14F-4D97-AF65-F5344CB8AC3E}">
        <p14:creationId xmlns:p14="http://schemas.microsoft.com/office/powerpoint/2010/main" val="327058873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Agenda_6">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169764203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49860"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a:t>Agenda</a:t>
            </a:r>
          </a:p>
        </p:txBody>
      </p:sp>
      <p:sp>
        <p:nvSpPr>
          <p:cNvPr id="3" name="Datumsplatzhalter 2"/>
          <p:cNvSpPr>
            <a:spLocks noGrp="1"/>
          </p:cNvSpPr>
          <p:nvPr>
            <p:ph type="dt" sz="half" idx="10"/>
          </p:nvPr>
        </p:nvSpPr>
        <p:spPr>
          <a:xfrm>
            <a:off x="838200" y="6494579"/>
            <a:ext cx="2743200" cy="365125"/>
          </a:xfrm>
        </p:spPr>
        <p:txBody>
          <a:bodyPr/>
          <a:lstStyle/>
          <a:p>
            <a:r>
              <a:rPr lang="de-DE"/>
              <a:t>Lahr, 08.12.2022</a:t>
            </a:r>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a:p>
        </p:txBody>
      </p:sp>
      <p:sp>
        <p:nvSpPr>
          <p:cNvPr id="27" name="Textplatzhalter 12"/>
          <p:cNvSpPr>
            <a:spLocks noGrp="1"/>
          </p:cNvSpPr>
          <p:nvPr>
            <p:ph type="body" sz="quarter" idx="13" hasCustomPrompt="1"/>
          </p:nvPr>
        </p:nvSpPr>
        <p:spPr>
          <a:xfrm>
            <a:off x="838200" y="1653206"/>
            <a:ext cx="10515413" cy="576330"/>
          </a:xfrm>
          <a:prstGeom prst="rect">
            <a:avLst/>
          </a:prstGeom>
          <a:solidFill>
            <a:srgbClr val="E6E6E6"/>
          </a:solidFill>
        </p:spPr>
        <p:txBody>
          <a:bodyPr vert="horz" lIns="91440" tIns="45720" rIns="91440" bIns="45720" rtlCol="0" anchor="ctr">
            <a:normAutofit/>
          </a:bodyPr>
          <a:lstStyle>
            <a:lvl1pPr>
              <a:buFontTx/>
              <a:buNone/>
              <a:defRPr lang="de-DE" sz="2000" b="1" baseline="0" dirty="0" smtClean="0">
                <a:solidFill>
                  <a:srgbClr val="1D009C"/>
                </a:solidFill>
                <a:latin typeface="Thesans Badenova" panose="020B0503040302060204" pitchFamily="34" charset="0"/>
              </a:defRPr>
            </a:lvl1pPr>
          </a:lstStyle>
          <a:p>
            <a:pPr marL="0" lvl="0" indent="0">
              <a:buNone/>
            </a:pPr>
            <a:r>
              <a:rPr lang="de-DE" err="1"/>
              <a:t>Agendapunkt</a:t>
            </a:r>
            <a:r>
              <a:rPr lang="de-DE"/>
              <a:t> 1</a:t>
            </a:r>
          </a:p>
        </p:txBody>
      </p:sp>
      <p:sp>
        <p:nvSpPr>
          <p:cNvPr id="28" name="Textplatzhalter 19"/>
          <p:cNvSpPr>
            <a:spLocks noGrp="1"/>
          </p:cNvSpPr>
          <p:nvPr>
            <p:ph type="body" sz="quarter" idx="14" hasCustomPrompt="1"/>
          </p:nvPr>
        </p:nvSpPr>
        <p:spPr>
          <a:xfrm>
            <a:off x="838200" y="2373392"/>
            <a:ext cx="10515413" cy="576064"/>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err="1"/>
              <a:t>Agendapunkt</a:t>
            </a:r>
            <a:r>
              <a:rPr lang="de-DE"/>
              <a:t> 2</a:t>
            </a:r>
          </a:p>
        </p:txBody>
      </p:sp>
      <p:sp>
        <p:nvSpPr>
          <p:cNvPr id="29" name="Textplatzhalter 21"/>
          <p:cNvSpPr>
            <a:spLocks noGrp="1"/>
          </p:cNvSpPr>
          <p:nvPr>
            <p:ph type="body" sz="quarter" idx="15" hasCustomPrompt="1"/>
          </p:nvPr>
        </p:nvSpPr>
        <p:spPr>
          <a:xfrm>
            <a:off x="838201" y="3093312"/>
            <a:ext cx="10515600" cy="576330"/>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defRPr>
            </a:lvl1pPr>
          </a:lstStyle>
          <a:p>
            <a:pPr marL="0" lvl="0" indent="0">
              <a:buNone/>
            </a:pPr>
            <a:r>
              <a:rPr lang="de-DE" err="1"/>
              <a:t>Agendapunkt</a:t>
            </a:r>
            <a:r>
              <a:rPr lang="de-DE"/>
              <a:t> 3</a:t>
            </a:r>
          </a:p>
        </p:txBody>
      </p:sp>
      <p:sp>
        <p:nvSpPr>
          <p:cNvPr id="30" name="Textplatzhalter 23"/>
          <p:cNvSpPr>
            <a:spLocks noGrp="1"/>
          </p:cNvSpPr>
          <p:nvPr>
            <p:ph type="body" sz="quarter" idx="16" hasCustomPrompt="1"/>
          </p:nvPr>
        </p:nvSpPr>
        <p:spPr>
          <a:xfrm>
            <a:off x="838200" y="3813498"/>
            <a:ext cx="10515413" cy="576330"/>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err="1"/>
              <a:t>Agendapunkt</a:t>
            </a:r>
            <a:r>
              <a:rPr lang="de-DE"/>
              <a:t> 4</a:t>
            </a:r>
          </a:p>
        </p:txBody>
      </p:sp>
      <p:sp>
        <p:nvSpPr>
          <p:cNvPr id="31" name="Textplatzhalter 25"/>
          <p:cNvSpPr>
            <a:spLocks noGrp="1"/>
          </p:cNvSpPr>
          <p:nvPr>
            <p:ph type="body" sz="quarter" idx="17" hasCustomPrompt="1"/>
          </p:nvPr>
        </p:nvSpPr>
        <p:spPr>
          <a:xfrm>
            <a:off x="838200" y="4533684"/>
            <a:ext cx="10515601" cy="576064"/>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err="1"/>
              <a:t>Agendapunkt</a:t>
            </a:r>
            <a:r>
              <a:rPr lang="de-DE"/>
              <a:t> 5</a:t>
            </a:r>
          </a:p>
        </p:txBody>
      </p:sp>
      <p:sp>
        <p:nvSpPr>
          <p:cNvPr id="13" name="Textplatzhalter 25"/>
          <p:cNvSpPr>
            <a:spLocks noGrp="1"/>
          </p:cNvSpPr>
          <p:nvPr>
            <p:ph type="body" sz="quarter" idx="18" hasCustomPrompt="1"/>
          </p:nvPr>
        </p:nvSpPr>
        <p:spPr>
          <a:xfrm>
            <a:off x="838200" y="5253606"/>
            <a:ext cx="10515601" cy="576064"/>
          </a:xfrm>
          <a:prstGeom prst="rect">
            <a:avLst/>
          </a:prstGeom>
          <a:noFill/>
        </p:spPr>
        <p:txBody>
          <a:bodyPr vert="horz" lIns="91440" tIns="45720" rIns="91440" bIns="45720" rtlCol="0" anchor="ctr">
            <a:normAutofit/>
          </a:bodyPr>
          <a:lstStyle>
            <a:lvl1pPr marL="228600" indent="-228600">
              <a:buFontTx/>
              <a:buNone/>
              <a:defRPr lang="de-DE" sz="2000" b="1" baseline="0" dirty="0" smtClean="0">
                <a:solidFill>
                  <a:srgbClr val="404040"/>
                </a:solidFill>
                <a:latin typeface="Thesans Badenova" panose="020B0503040302060204" pitchFamily="34" charset="0"/>
              </a:defRPr>
            </a:lvl1pPr>
          </a:lstStyle>
          <a:p>
            <a:pPr marL="0" lvl="0" indent="0"/>
            <a:r>
              <a:rPr lang="de-DE" err="1"/>
              <a:t>Agendapunkt</a:t>
            </a:r>
            <a:r>
              <a:rPr lang="de-DE"/>
              <a:t> 6</a:t>
            </a:r>
          </a:p>
        </p:txBody>
      </p:sp>
    </p:spTree>
    <p:extLst>
      <p:ext uri="{BB962C8B-B14F-4D97-AF65-F5344CB8AC3E}">
        <p14:creationId xmlns:p14="http://schemas.microsoft.com/office/powerpoint/2010/main" val="297741753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Agenda_7">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182903349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50884"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a:t>Agenda</a:t>
            </a:r>
          </a:p>
        </p:txBody>
      </p:sp>
      <p:sp>
        <p:nvSpPr>
          <p:cNvPr id="3" name="Datumsplatzhalter 2"/>
          <p:cNvSpPr>
            <a:spLocks noGrp="1"/>
          </p:cNvSpPr>
          <p:nvPr>
            <p:ph type="dt" sz="half" idx="10"/>
          </p:nvPr>
        </p:nvSpPr>
        <p:spPr>
          <a:xfrm>
            <a:off x="838200" y="6494579"/>
            <a:ext cx="2743200" cy="365125"/>
          </a:xfrm>
        </p:spPr>
        <p:txBody>
          <a:bodyPr/>
          <a:lstStyle/>
          <a:p>
            <a:r>
              <a:rPr lang="de-DE"/>
              <a:t>Lahr, 08.12.2022</a:t>
            </a:r>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a:p>
        </p:txBody>
      </p:sp>
      <p:sp>
        <p:nvSpPr>
          <p:cNvPr id="27" name="Textplatzhalter 12"/>
          <p:cNvSpPr>
            <a:spLocks noGrp="1"/>
          </p:cNvSpPr>
          <p:nvPr>
            <p:ph type="body" sz="quarter" idx="13" hasCustomPrompt="1"/>
          </p:nvPr>
        </p:nvSpPr>
        <p:spPr>
          <a:xfrm>
            <a:off x="838200" y="1613010"/>
            <a:ext cx="10515600" cy="504290"/>
          </a:xfrm>
          <a:prstGeom prst="rect">
            <a:avLst/>
          </a:prstGeom>
          <a:solidFill>
            <a:srgbClr val="E6E6E6"/>
          </a:solidFill>
        </p:spPr>
        <p:txBody>
          <a:bodyPr vert="horz" lIns="91440" tIns="45720" rIns="91440" bIns="45720" rtlCol="0" anchor="ctr">
            <a:normAutofit/>
          </a:bodyPr>
          <a:lstStyle>
            <a:lvl1pPr>
              <a:buFontTx/>
              <a:buNone/>
              <a:defRPr lang="de-DE" sz="1800" b="1" baseline="0" dirty="0" smtClean="0">
                <a:solidFill>
                  <a:srgbClr val="1D009C"/>
                </a:solidFill>
                <a:latin typeface="Thesans Badenova" panose="020B0503040302060204" pitchFamily="34" charset="0"/>
              </a:defRPr>
            </a:lvl1pPr>
          </a:lstStyle>
          <a:p>
            <a:pPr marL="0" lvl="0" indent="0">
              <a:buNone/>
            </a:pPr>
            <a:r>
              <a:rPr lang="de-DE" err="1"/>
              <a:t>Agendapunkt</a:t>
            </a:r>
            <a:r>
              <a:rPr lang="de-DE"/>
              <a:t> 1</a:t>
            </a:r>
          </a:p>
        </p:txBody>
      </p:sp>
      <p:sp>
        <p:nvSpPr>
          <p:cNvPr id="28" name="Textplatzhalter 19"/>
          <p:cNvSpPr>
            <a:spLocks noGrp="1"/>
          </p:cNvSpPr>
          <p:nvPr>
            <p:ph type="body" sz="quarter" idx="14" hasCustomPrompt="1"/>
          </p:nvPr>
        </p:nvSpPr>
        <p:spPr>
          <a:xfrm>
            <a:off x="838200" y="2238594"/>
            <a:ext cx="10515600"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err="1"/>
              <a:t>Agendapunkt</a:t>
            </a:r>
            <a:r>
              <a:rPr lang="de-DE"/>
              <a:t> 2</a:t>
            </a:r>
          </a:p>
        </p:txBody>
      </p:sp>
      <p:sp>
        <p:nvSpPr>
          <p:cNvPr id="29" name="Textplatzhalter 21"/>
          <p:cNvSpPr>
            <a:spLocks noGrp="1"/>
          </p:cNvSpPr>
          <p:nvPr>
            <p:ph type="body" sz="quarter" idx="15" hasCustomPrompt="1"/>
          </p:nvPr>
        </p:nvSpPr>
        <p:spPr>
          <a:xfrm>
            <a:off x="838200" y="2863944"/>
            <a:ext cx="10515787" cy="504290"/>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err="1"/>
              <a:t>Agendapunkt</a:t>
            </a:r>
            <a:r>
              <a:rPr lang="de-DE"/>
              <a:t> 3</a:t>
            </a:r>
          </a:p>
        </p:txBody>
      </p:sp>
      <p:sp>
        <p:nvSpPr>
          <p:cNvPr id="30" name="Textplatzhalter 23"/>
          <p:cNvSpPr>
            <a:spLocks noGrp="1"/>
          </p:cNvSpPr>
          <p:nvPr>
            <p:ph type="body" sz="quarter" idx="16" hasCustomPrompt="1"/>
          </p:nvPr>
        </p:nvSpPr>
        <p:spPr>
          <a:xfrm>
            <a:off x="838200" y="3489528"/>
            <a:ext cx="10515600" cy="504290"/>
          </a:xfrm>
          <a:prstGeom prst="rect">
            <a:avLst/>
          </a:prstGeom>
          <a:noFill/>
        </p:spPr>
        <p:txBody>
          <a:bodyPr vert="horz" lIns="91440" tIns="45720" rIns="91440" bIns="45720" rtlCol="0" anchor="ctr">
            <a:normAutofit/>
          </a:bodyPr>
          <a:lstStyle>
            <a:lvl1pPr marL="342900" indent="-342900">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err="1"/>
              <a:t>Agendapunkt</a:t>
            </a:r>
            <a:r>
              <a:rPr lang="de-DE"/>
              <a:t> 4</a:t>
            </a:r>
          </a:p>
        </p:txBody>
      </p:sp>
      <p:sp>
        <p:nvSpPr>
          <p:cNvPr id="31" name="Textplatzhalter 25"/>
          <p:cNvSpPr>
            <a:spLocks noGrp="1"/>
          </p:cNvSpPr>
          <p:nvPr>
            <p:ph type="body" sz="quarter" idx="17" hasCustomPrompt="1"/>
          </p:nvPr>
        </p:nvSpPr>
        <p:spPr>
          <a:xfrm>
            <a:off x="838200" y="4115112"/>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err="1"/>
              <a:t>Agendapunkt</a:t>
            </a:r>
            <a:r>
              <a:rPr lang="de-DE"/>
              <a:t> 5</a:t>
            </a:r>
          </a:p>
        </p:txBody>
      </p:sp>
      <p:sp>
        <p:nvSpPr>
          <p:cNvPr id="13" name="Textplatzhalter 25"/>
          <p:cNvSpPr>
            <a:spLocks noGrp="1"/>
          </p:cNvSpPr>
          <p:nvPr>
            <p:ph type="body" sz="quarter" idx="18" hasCustomPrompt="1"/>
          </p:nvPr>
        </p:nvSpPr>
        <p:spPr>
          <a:xfrm>
            <a:off x="838200" y="4740462"/>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err="1"/>
              <a:t>Agendapunkt</a:t>
            </a:r>
            <a:r>
              <a:rPr lang="de-DE"/>
              <a:t> 6</a:t>
            </a:r>
          </a:p>
        </p:txBody>
      </p:sp>
      <p:sp>
        <p:nvSpPr>
          <p:cNvPr id="15" name="Textplatzhalter 25"/>
          <p:cNvSpPr>
            <a:spLocks noGrp="1"/>
          </p:cNvSpPr>
          <p:nvPr>
            <p:ph type="body" sz="quarter" idx="19" hasCustomPrompt="1"/>
          </p:nvPr>
        </p:nvSpPr>
        <p:spPr>
          <a:xfrm>
            <a:off x="838200" y="5365810"/>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err="1"/>
              <a:t>Agendapunkt</a:t>
            </a:r>
            <a:r>
              <a:rPr lang="de-DE"/>
              <a:t> 7</a:t>
            </a:r>
          </a:p>
        </p:txBody>
      </p:sp>
    </p:spTree>
    <p:extLst>
      <p:ext uri="{BB962C8B-B14F-4D97-AF65-F5344CB8AC3E}">
        <p14:creationId xmlns:p14="http://schemas.microsoft.com/office/powerpoint/2010/main" val="249681787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2012963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1908"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lvl1pPr>
              <a:defRPr/>
            </a:lvl1pPr>
          </a:lstStyle>
          <a:p>
            <a:r>
              <a:rPr lang="de-DE"/>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p:txBody>
          <a:bodyPr/>
          <a:lstStyle/>
          <a:p>
            <a:fld id="{31D8CB4B-F9FC-406F-954B-1E9247735FAA}" type="slidenum">
              <a:rPr lang="de-DE" smtClean="0"/>
              <a:t>‹Nr.›</a:t>
            </a:fld>
            <a:endParaRPr lang="de-DE"/>
          </a:p>
        </p:txBody>
      </p:sp>
      <p:sp>
        <p:nvSpPr>
          <p:cNvPr id="14" name="Inhaltsplatzhalter 13"/>
          <p:cNvSpPr>
            <a:spLocks noGrp="1"/>
          </p:cNvSpPr>
          <p:nvPr>
            <p:ph sz="quarter" idx="13"/>
          </p:nvPr>
        </p:nvSpPr>
        <p:spPr>
          <a:xfrm>
            <a:off x="838200" y="1355854"/>
            <a:ext cx="10515600" cy="47736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0363603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Überschrift_Inhalt">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userDrawn="1">
            <p:custDataLst>
              <p:tags r:id="rId2"/>
            </p:custDataLst>
            <p:extLst>
              <p:ext uri="{D42A27DB-BD31-4B8C-83A1-F6EECF244321}">
                <p14:modId xmlns:p14="http://schemas.microsoft.com/office/powerpoint/2010/main" val="3869190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2932" name="think-cell Folie" r:id="rId5" imgW="235" imgH="235" progId="TCLayout.ActiveDocument.1">
                  <p:embed/>
                </p:oleObj>
              </mc:Choice>
              <mc:Fallback>
                <p:oleObj name="think-cell Folie" r:id="rId5" imgW="235" imgH="235" progId="TCLayout.ActiveDocument.1">
                  <p:embed/>
                  <p:pic>
                    <p:nvPicPr>
                      <p:cNvPr id="12" name="Objekt 1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hteck 10"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a:t>Headline</a:t>
            </a:r>
          </a:p>
        </p:txBody>
      </p:sp>
      <p:sp>
        <p:nvSpPr>
          <p:cNvPr id="3" name="Datumsplatzhalter 2"/>
          <p:cNvSpPr>
            <a:spLocks noGrp="1"/>
          </p:cNvSpPr>
          <p:nvPr>
            <p:ph type="dt" sz="half" idx="10"/>
          </p:nvPr>
        </p:nvSpPr>
        <p:spPr/>
        <p:txBody>
          <a:bodyPr/>
          <a:lstStyle/>
          <a:p>
            <a:r>
              <a:rPr lang="de-DE"/>
              <a:t>Lahr, 08.12.2022</a:t>
            </a:r>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7" name="Textplatzhalter 6"/>
          <p:cNvSpPr>
            <a:spLocks noGrp="1"/>
          </p:cNvSpPr>
          <p:nvPr>
            <p:ph type="body" sz="quarter" idx="14" hasCustomPrompt="1"/>
          </p:nvPr>
        </p:nvSpPr>
        <p:spPr>
          <a:xfrm>
            <a:off x="835152" y="1476058"/>
            <a:ext cx="10515599" cy="485728"/>
          </a:xfrm>
          <a:prstGeom prst="rect">
            <a:avLst/>
          </a:prstGeom>
        </p:spPr>
        <p:txBody>
          <a:bodyPr>
            <a:normAutofit/>
          </a:bodyPr>
          <a:lstStyle>
            <a:lvl1pPr marL="0" indent="0">
              <a:buNone/>
              <a:defRPr sz="2000" b="1">
                <a:solidFill>
                  <a:srgbClr val="404040"/>
                </a:solidFill>
              </a:defRPr>
            </a:lvl1pPr>
          </a:lstStyle>
          <a:p>
            <a:pPr lvl="0"/>
            <a:r>
              <a:rPr lang="de-DE"/>
              <a:t>Unterkapitel</a:t>
            </a:r>
          </a:p>
        </p:txBody>
      </p:sp>
      <p:sp>
        <p:nvSpPr>
          <p:cNvPr id="14" name="Inhaltsplatzhalter 13"/>
          <p:cNvSpPr>
            <a:spLocks noGrp="1"/>
          </p:cNvSpPr>
          <p:nvPr>
            <p:ph sz="quarter" idx="15"/>
          </p:nvPr>
        </p:nvSpPr>
        <p:spPr>
          <a:xfrm>
            <a:off x="835152" y="2203168"/>
            <a:ext cx="10515600" cy="3803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3350116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Inhalt_Pfeile">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userDrawn="1">
            <p:custDataLst>
              <p:tags r:id="rId2"/>
            </p:custDataLst>
            <p:extLst>
              <p:ext uri="{D42A27DB-BD31-4B8C-83A1-F6EECF244321}">
                <p14:modId xmlns:p14="http://schemas.microsoft.com/office/powerpoint/2010/main" val="587911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3956" name="think-cell Folie" r:id="rId5" imgW="235" imgH="235" progId="TCLayout.ActiveDocument.1">
                  <p:embed/>
                </p:oleObj>
              </mc:Choice>
              <mc:Fallback>
                <p:oleObj name="think-cell Folie" r:id="rId5" imgW="235" imgH="235"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Rechteck 1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a:latin typeface="Thesans Badenova" panose="020B0503040302060204" pitchFamily="34" charset="0"/>
              <a:ea typeface="+mj-ea"/>
              <a:cs typeface="+mj-cs"/>
              <a:sym typeface="Thesans Badenova" panose="020B0503040302060204" pitchFamily="34" charset="0"/>
            </a:endParaRPr>
          </a:p>
        </p:txBody>
      </p:sp>
      <p:sp>
        <p:nvSpPr>
          <p:cNvPr id="15" name="Textplatzhalter 14"/>
          <p:cNvSpPr>
            <a:spLocks noGrp="1"/>
          </p:cNvSpPr>
          <p:nvPr>
            <p:ph type="body" sz="quarter" idx="25"/>
          </p:nvPr>
        </p:nvSpPr>
        <p:spPr>
          <a:xfrm>
            <a:off x="838200" y="1522211"/>
            <a:ext cx="10515600" cy="821638"/>
          </a:xfrm>
        </p:spPr>
        <p:txBody>
          <a:body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a:t>Headline</a:t>
            </a:r>
          </a:p>
        </p:txBody>
      </p:sp>
      <p:sp>
        <p:nvSpPr>
          <p:cNvPr id="3" name="Datumsplatzhalter 2"/>
          <p:cNvSpPr>
            <a:spLocks noGrp="1"/>
          </p:cNvSpPr>
          <p:nvPr>
            <p:ph type="dt" sz="half" idx="10"/>
          </p:nvPr>
        </p:nvSpPr>
        <p:spPr/>
        <p:txBody>
          <a:bodyPr/>
          <a:lstStyle/>
          <a:p>
            <a:r>
              <a:rPr lang="de-DE"/>
              <a:t>Lahr, 08.12.2022</a:t>
            </a:r>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6" name="object 6"/>
          <p:cNvSpPr/>
          <p:nvPr userDrawn="1"/>
        </p:nvSpPr>
        <p:spPr>
          <a:xfrm>
            <a:off x="1596991" y="2889042"/>
            <a:ext cx="3172460" cy="1117776"/>
          </a:xfrm>
          <a:custGeom>
            <a:avLst/>
            <a:gdLst/>
            <a:ahLst/>
            <a:cxnLst/>
            <a:rect l="l" t="t" r="r" b="b"/>
            <a:pathLst>
              <a:path w="3172460" h="1125220">
                <a:moveTo>
                  <a:pt x="2614587" y="0"/>
                </a:moveTo>
                <a:lnTo>
                  <a:pt x="8953" y="0"/>
                </a:lnTo>
                <a:lnTo>
                  <a:pt x="566813" y="557860"/>
                </a:lnTo>
                <a:lnTo>
                  <a:pt x="0" y="1124673"/>
                </a:lnTo>
                <a:lnTo>
                  <a:pt x="2605646"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nchor="ctr"/>
          <a:lstStyle/>
          <a:p>
            <a:endParaRPr sz="1579"/>
          </a:p>
        </p:txBody>
      </p:sp>
      <p:sp>
        <p:nvSpPr>
          <p:cNvPr id="7" name="object 7"/>
          <p:cNvSpPr/>
          <p:nvPr userDrawn="1"/>
        </p:nvSpPr>
        <p:spPr>
          <a:xfrm>
            <a:off x="4521992" y="2881598"/>
            <a:ext cx="3172460" cy="1125220"/>
          </a:xfrm>
          <a:custGeom>
            <a:avLst/>
            <a:gdLst/>
            <a:ahLst/>
            <a:cxnLst/>
            <a:rect l="l" t="t" r="r" b="b"/>
            <a:pathLst>
              <a:path w="3172459" h="1125220">
                <a:moveTo>
                  <a:pt x="2614587" y="0"/>
                </a:moveTo>
                <a:lnTo>
                  <a:pt x="8953" y="0"/>
                </a:lnTo>
                <a:lnTo>
                  <a:pt x="566813" y="557860"/>
                </a:lnTo>
                <a:lnTo>
                  <a:pt x="0" y="1124673"/>
                </a:lnTo>
                <a:lnTo>
                  <a:pt x="2605646"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lstStyle/>
          <a:p>
            <a:endParaRPr sz="1579"/>
          </a:p>
        </p:txBody>
      </p:sp>
      <p:sp>
        <p:nvSpPr>
          <p:cNvPr id="8" name="object 8"/>
          <p:cNvSpPr/>
          <p:nvPr userDrawn="1"/>
        </p:nvSpPr>
        <p:spPr>
          <a:xfrm>
            <a:off x="7446991" y="2881598"/>
            <a:ext cx="3172460" cy="1125220"/>
          </a:xfrm>
          <a:custGeom>
            <a:avLst/>
            <a:gdLst/>
            <a:ahLst/>
            <a:cxnLst/>
            <a:rect l="l" t="t" r="r" b="b"/>
            <a:pathLst>
              <a:path w="3172459" h="1125220">
                <a:moveTo>
                  <a:pt x="2614587" y="0"/>
                </a:moveTo>
                <a:lnTo>
                  <a:pt x="8953" y="0"/>
                </a:lnTo>
                <a:lnTo>
                  <a:pt x="566813" y="557860"/>
                </a:lnTo>
                <a:lnTo>
                  <a:pt x="0" y="1124673"/>
                </a:lnTo>
                <a:lnTo>
                  <a:pt x="2605633"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lstStyle/>
          <a:p>
            <a:endParaRPr sz="1579"/>
          </a:p>
        </p:txBody>
      </p:sp>
      <p:sp>
        <p:nvSpPr>
          <p:cNvPr id="10" name="Textplatzhalter 6"/>
          <p:cNvSpPr>
            <a:spLocks noGrp="1"/>
          </p:cNvSpPr>
          <p:nvPr>
            <p:ph type="body" sz="quarter" idx="14" hasCustomPrompt="1"/>
          </p:nvPr>
        </p:nvSpPr>
        <p:spPr>
          <a:xfrm>
            <a:off x="2229616"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a:t>Hier steht Text</a:t>
            </a:r>
          </a:p>
        </p:txBody>
      </p:sp>
      <p:sp>
        <p:nvSpPr>
          <p:cNvPr id="12" name="Textplatzhalter 6"/>
          <p:cNvSpPr>
            <a:spLocks noGrp="1"/>
          </p:cNvSpPr>
          <p:nvPr>
            <p:ph type="body" sz="quarter" idx="23" hasCustomPrompt="1"/>
          </p:nvPr>
        </p:nvSpPr>
        <p:spPr>
          <a:xfrm>
            <a:off x="5154615"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a:t>Hier steht Text</a:t>
            </a:r>
          </a:p>
        </p:txBody>
      </p:sp>
      <p:sp>
        <p:nvSpPr>
          <p:cNvPr id="13" name="Textplatzhalter 6"/>
          <p:cNvSpPr>
            <a:spLocks noGrp="1"/>
          </p:cNvSpPr>
          <p:nvPr>
            <p:ph type="body" sz="quarter" idx="24" hasCustomPrompt="1"/>
          </p:nvPr>
        </p:nvSpPr>
        <p:spPr>
          <a:xfrm>
            <a:off x="8101099"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a:t>Hier steht Text</a:t>
            </a:r>
          </a:p>
        </p:txBody>
      </p:sp>
      <p:sp>
        <p:nvSpPr>
          <p:cNvPr id="18" name="Textplatzhalter 14"/>
          <p:cNvSpPr>
            <a:spLocks noGrp="1"/>
          </p:cNvSpPr>
          <p:nvPr>
            <p:ph type="body" sz="quarter" idx="26"/>
          </p:nvPr>
        </p:nvSpPr>
        <p:spPr>
          <a:xfrm>
            <a:off x="1663292" y="4544568"/>
            <a:ext cx="9022461" cy="1416518"/>
          </a:xfrm>
        </p:spPr>
        <p:txBody>
          <a:bodyPr/>
          <a:lstStyle/>
          <a:p>
            <a:pPr lvl="0"/>
            <a:r>
              <a:rPr lang="de-DE"/>
              <a:t>Textmasterformat bearbeiten</a:t>
            </a:r>
          </a:p>
          <a:p>
            <a:pPr lvl="1"/>
            <a:r>
              <a:rPr lang="de-DE"/>
              <a:t>Zweite Ebene</a:t>
            </a:r>
          </a:p>
        </p:txBody>
      </p:sp>
    </p:spTree>
    <p:extLst>
      <p:ext uri="{BB962C8B-B14F-4D97-AF65-F5344CB8AC3E}">
        <p14:creationId xmlns:p14="http://schemas.microsoft.com/office/powerpoint/2010/main" val="158573753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Inhalt_Grafik">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168197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4980"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a:latin typeface="Thesans Badenova" panose="020B0503040302060204" pitchFamily="34" charset="0"/>
              <a:ea typeface="+mj-ea"/>
              <a:cs typeface="+mj-cs"/>
              <a:sym typeface="Thesans Badenova" panose="020B0503040302060204" pitchFamily="34" charset="0"/>
            </a:endParaRPr>
          </a:p>
        </p:txBody>
      </p:sp>
      <p:sp>
        <p:nvSpPr>
          <p:cNvPr id="11" name="Inhaltsplatzhalter 10"/>
          <p:cNvSpPr>
            <a:spLocks noGrp="1"/>
          </p:cNvSpPr>
          <p:nvPr>
            <p:ph sz="quarter" idx="16"/>
          </p:nvPr>
        </p:nvSpPr>
        <p:spPr>
          <a:xfrm>
            <a:off x="7480300" y="1850231"/>
            <a:ext cx="3873500" cy="3781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hasCustomPrompt="1"/>
          </p:nvPr>
        </p:nvSpPr>
        <p:spPr/>
        <p:txBody>
          <a:bodyPr/>
          <a:lstStyle/>
          <a:p>
            <a:r>
              <a:rPr lang="de-DE"/>
              <a:t>Headline</a:t>
            </a:r>
          </a:p>
        </p:txBody>
      </p:sp>
      <p:sp>
        <p:nvSpPr>
          <p:cNvPr id="3" name="Datumsplatzhalter 2"/>
          <p:cNvSpPr>
            <a:spLocks noGrp="1"/>
          </p:cNvSpPr>
          <p:nvPr>
            <p:ph type="dt" sz="half" idx="10"/>
          </p:nvPr>
        </p:nvSpPr>
        <p:spPr/>
        <p:txBody>
          <a:bodyPr/>
          <a:lstStyle/>
          <a:p>
            <a:r>
              <a:rPr lang="de-DE"/>
              <a:t>Lahr, 08.12.2022</a:t>
            </a:r>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9" name="Inhaltsplatzhalter 8"/>
          <p:cNvSpPr>
            <a:spLocks noGrp="1"/>
          </p:cNvSpPr>
          <p:nvPr>
            <p:ph sz="quarter" idx="15"/>
          </p:nvPr>
        </p:nvSpPr>
        <p:spPr>
          <a:xfrm>
            <a:off x="838200" y="1397494"/>
            <a:ext cx="5754687" cy="46878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8998608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Grafik_Inhalt">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7760749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04"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a:latin typeface="Thesans Badenova" panose="020B0503040302060204" pitchFamily="34" charset="0"/>
              <a:ea typeface="+mj-ea"/>
              <a:cs typeface="+mj-cs"/>
              <a:sym typeface="Thesans Badenova" panose="020B0503040302060204" pitchFamily="34" charset="0"/>
            </a:endParaRPr>
          </a:p>
        </p:txBody>
      </p:sp>
      <p:sp>
        <p:nvSpPr>
          <p:cNvPr id="11" name="Inhaltsplatzhalter 10"/>
          <p:cNvSpPr>
            <a:spLocks noGrp="1"/>
          </p:cNvSpPr>
          <p:nvPr>
            <p:ph sz="quarter" idx="16"/>
          </p:nvPr>
        </p:nvSpPr>
        <p:spPr>
          <a:xfrm>
            <a:off x="838200" y="1850231"/>
            <a:ext cx="3873500" cy="3781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hasCustomPrompt="1"/>
          </p:nvPr>
        </p:nvSpPr>
        <p:spPr/>
        <p:txBody>
          <a:bodyPr/>
          <a:lstStyle/>
          <a:p>
            <a:r>
              <a:rPr lang="de-DE"/>
              <a:t>Headline</a:t>
            </a:r>
          </a:p>
        </p:txBody>
      </p:sp>
      <p:sp>
        <p:nvSpPr>
          <p:cNvPr id="3" name="Datumsplatzhalter 2"/>
          <p:cNvSpPr>
            <a:spLocks noGrp="1"/>
          </p:cNvSpPr>
          <p:nvPr>
            <p:ph type="dt" sz="half" idx="10"/>
          </p:nvPr>
        </p:nvSpPr>
        <p:spPr/>
        <p:txBody>
          <a:bodyPr/>
          <a:lstStyle/>
          <a:p>
            <a:r>
              <a:rPr lang="de-DE"/>
              <a:t>Lahr, 08.12.2022</a:t>
            </a:r>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9" name="Inhaltsplatzhalter 8"/>
          <p:cNvSpPr>
            <a:spLocks noGrp="1"/>
          </p:cNvSpPr>
          <p:nvPr>
            <p:ph sz="quarter" idx="15"/>
          </p:nvPr>
        </p:nvSpPr>
        <p:spPr>
          <a:xfrm>
            <a:off x="5599113" y="1396999"/>
            <a:ext cx="5754687" cy="46878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48147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bschluss_Kontak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33125199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4" name="think-cell Folie" r:id="rId5" imgW="235" imgH="235" progId="TCLayout.ActiveDocument.1">
                  <p:embed/>
                </p:oleObj>
              </mc:Choice>
              <mc:Fallback>
                <p:oleObj name="think-cell Folie" r:id="rId5" imgW="235" imgH="235" progId="TCLayout.ActiveDocument.1">
                  <p:embed/>
                  <p:pic>
                    <p:nvPicPr>
                      <p:cNvPr id="9" name="Obj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pic>
        <p:nvPicPr>
          <p:cNvPr id="21" name="Grafik 2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
        <p:nvSpPr>
          <p:cNvPr id="2" name="Titel 1"/>
          <p:cNvSpPr>
            <a:spLocks noGrp="1"/>
          </p:cNvSpPr>
          <p:nvPr>
            <p:ph type="title" hasCustomPrompt="1"/>
          </p:nvPr>
        </p:nvSpPr>
        <p:spPr/>
        <p:txBody>
          <a:bodyPr/>
          <a:lstStyle>
            <a:lvl1pPr>
              <a:defRPr/>
            </a:lvl1pPr>
          </a:lstStyle>
          <a:p>
            <a:r>
              <a:rPr lang="de-DE" dirty="0"/>
              <a:t>Ansprechpartner</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pic>
        <p:nvPicPr>
          <p:cNvPr id="29" name="Grafik 28"/>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712406" y="5364883"/>
            <a:ext cx="362713" cy="362713"/>
          </a:xfrm>
          <a:prstGeom prst="rect">
            <a:avLst/>
          </a:prstGeom>
        </p:spPr>
      </p:pic>
      <p:pic>
        <p:nvPicPr>
          <p:cNvPr id="30" name="Grafik 29"/>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712406" y="4924749"/>
            <a:ext cx="362713" cy="362713"/>
          </a:xfrm>
          <a:prstGeom prst="rect">
            <a:avLst/>
          </a:prstGeom>
        </p:spPr>
      </p:pic>
      <p:pic>
        <p:nvPicPr>
          <p:cNvPr id="31" name="Grafik 3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712406" y="3222245"/>
            <a:ext cx="362713" cy="362713"/>
          </a:xfrm>
          <a:prstGeom prst="rect">
            <a:avLst/>
          </a:prstGeom>
        </p:spPr>
      </p:pic>
      <p:sp>
        <p:nvSpPr>
          <p:cNvPr id="7" name="Textplatzhalter 6"/>
          <p:cNvSpPr>
            <a:spLocks noGrp="1"/>
          </p:cNvSpPr>
          <p:nvPr>
            <p:ph type="body" sz="quarter" idx="13" hasCustomPrompt="1"/>
          </p:nvPr>
        </p:nvSpPr>
        <p:spPr>
          <a:xfrm>
            <a:off x="2712406" y="1727847"/>
            <a:ext cx="5537947" cy="534988"/>
          </a:xfrm>
          <a:prstGeom prst="rect">
            <a:avLst/>
          </a:prstGeom>
        </p:spPr>
        <p:txBody>
          <a:bodyPr anchor="ctr" anchorCtr="0"/>
          <a:lstStyle>
            <a:lvl1pPr marL="0" indent="0">
              <a:buNone/>
              <a:defRPr sz="2000" b="1" baseline="0">
                <a:solidFill>
                  <a:srgbClr val="1D009C"/>
                </a:solidFill>
                <a:latin typeface="Thesans Badenova" panose="020B0503040302060204" pitchFamily="34" charset="0"/>
              </a:defRPr>
            </a:lvl1pPr>
          </a:lstStyle>
          <a:p>
            <a:pPr lvl="0"/>
            <a:r>
              <a:rPr lang="de-DE" dirty="0"/>
              <a:t>MAXIMILIAN MUSTERMANN</a:t>
            </a:r>
          </a:p>
        </p:txBody>
      </p:sp>
      <p:sp>
        <p:nvSpPr>
          <p:cNvPr id="32" name="Textplatzhalter 6"/>
          <p:cNvSpPr>
            <a:spLocks noGrp="1"/>
          </p:cNvSpPr>
          <p:nvPr>
            <p:ph type="body" sz="quarter" idx="14" hasCustomPrompt="1"/>
          </p:nvPr>
        </p:nvSpPr>
        <p:spPr>
          <a:xfrm>
            <a:off x="2712406" y="2281995"/>
            <a:ext cx="5537947" cy="534988"/>
          </a:xfrm>
          <a:prstGeom prst="rect">
            <a:avLst/>
          </a:prstGeom>
        </p:spPr>
        <p:txBody>
          <a:bodyPr anchor="t" anchorCtr="0">
            <a:normAutofit/>
          </a:bodyPr>
          <a:lstStyle>
            <a:lvl1pPr marL="0" indent="0">
              <a:buNone/>
              <a:defRPr sz="2000" b="1" baseline="0">
                <a:solidFill>
                  <a:srgbClr val="404040"/>
                </a:solidFill>
                <a:latin typeface="Thesans Badenova" panose="020B0503040302060204" pitchFamily="34" charset="0"/>
              </a:defRPr>
            </a:lvl1pPr>
          </a:lstStyle>
          <a:p>
            <a:pPr lvl="0"/>
            <a:r>
              <a:rPr lang="de-DE" dirty="0"/>
              <a:t>Musterabteilung</a:t>
            </a:r>
          </a:p>
        </p:txBody>
      </p:sp>
      <p:sp>
        <p:nvSpPr>
          <p:cNvPr id="33" name="Textplatzhalter 6"/>
          <p:cNvSpPr>
            <a:spLocks noGrp="1"/>
          </p:cNvSpPr>
          <p:nvPr>
            <p:ph type="body" sz="quarter" idx="15" hasCustomPrompt="1"/>
          </p:nvPr>
        </p:nvSpPr>
        <p:spPr>
          <a:xfrm>
            <a:off x="3295085" y="3222245"/>
            <a:ext cx="4955268" cy="399600"/>
          </a:xfrm>
          <a:prstGeom prst="rect">
            <a:avLst/>
          </a:prstGeom>
        </p:spPr>
        <p:txBody>
          <a:bodyPr vert="horz" anchor="ctr" anchorCtr="0">
            <a:normAutofit/>
          </a:bodyPr>
          <a:lstStyle>
            <a:lvl1pPr marL="0" indent="0">
              <a:buNone/>
              <a:defRPr sz="2000" b="0" baseline="0">
                <a:solidFill>
                  <a:srgbClr val="404040"/>
                </a:solidFill>
                <a:latin typeface="Thesans Badenova" panose="020B0503040302060204" pitchFamily="34" charset="0"/>
              </a:defRPr>
            </a:lvl1pPr>
          </a:lstStyle>
          <a:p>
            <a:pPr lvl="0"/>
            <a:r>
              <a:rPr lang="de-DE" dirty="0"/>
              <a:t>Musterabteilung</a:t>
            </a:r>
          </a:p>
        </p:txBody>
      </p:sp>
      <p:sp>
        <p:nvSpPr>
          <p:cNvPr id="34" name="Textplatzhalter 6"/>
          <p:cNvSpPr>
            <a:spLocks noGrp="1"/>
          </p:cNvSpPr>
          <p:nvPr>
            <p:ph type="body" sz="quarter" idx="16" hasCustomPrompt="1"/>
          </p:nvPr>
        </p:nvSpPr>
        <p:spPr>
          <a:xfrm>
            <a:off x="3295085" y="3668098"/>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err="1"/>
              <a:t>Tullastraße</a:t>
            </a:r>
            <a:r>
              <a:rPr lang="de-DE" dirty="0"/>
              <a:t> 61</a:t>
            </a:r>
          </a:p>
        </p:txBody>
      </p:sp>
      <p:sp>
        <p:nvSpPr>
          <p:cNvPr id="35" name="Textplatzhalter 6"/>
          <p:cNvSpPr>
            <a:spLocks noGrp="1"/>
          </p:cNvSpPr>
          <p:nvPr>
            <p:ph type="body" sz="quarter" idx="17" hasCustomPrompt="1"/>
          </p:nvPr>
        </p:nvSpPr>
        <p:spPr>
          <a:xfrm>
            <a:off x="3295085" y="4113951"/>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79108 Freiburg i. Br.</a:t>
            </a:r>
          </a:p>
        </p:txBody>
      </p:sp>
      <p:sp>
        <p:nvSpPr>
          <p:cNvPr id="36" name="Textplatzhalter 6"/>
          <p:cNvSpPr>
            <a:spLocks noGrp="1"/>
          </p:cNvSpPr>
          <p:nvPr>
            <p:ph type="body" sz="quarter" idx="18" hasCustomPrompt="1"/>
          </p:nvPr>
        </p:nvSpPr>
        <p:spPr>
          <a:xfrm>
            <a:off x="3295085" y="4900661"/>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max.mustermann@bnnetze.de</a:t>
            </a:r>
          </a:p>
        </p:txBody>
      </p:sp>
      <p:sp>
        <p:nvSpPr>
          <p:cNvPr id="37" name="Textplatzhalter 6"/>
          <p:cNvSpPr>
            <a:spLocks noGrp="1"/>
          </p:cNvSpPr>
          <p:nvPr>
            <p:ph type="body" sz="quarter" idx="19" hasCustomPrompt="1"/>
          </p:nvPr>
        </p:nvSpPr>
        <p:spPr>
          <a:xfrm>
            <a:off x="4341200" y="5355428"/>
            <a:ext cx="3909154"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0761 279 - 9999</a:t>
            </a:r>
          </a:p>
        </p:txBody>
      </p:sp>
      <p:sp>
        <p:nvSpPr>
          <p:cNvPr id="8" name="Textfeld 7"/>
          <p:cNvSpPr txBox="1"/>
          <p:nvPr userDrawn="1"/>
        </p:nvSpPr>
        <p:spPr>
          <a:xfrm>
            <a:off x="3295085" y="5355428"/>
            <a:ext cx="1046114" cy="399600"/>
          </a:xfrm>
          <a:prstGeom prst="rect">
            <a:avLst/>
          </a:prstGeom>
          <a:noFill/>
        </p:spPr>
        <p:txBody>
          <a:bodyPr vert="horz" wrap="square" rtlCol="0" anchor="ctr" anchorCtr="0">
            <a:normAutofit/>
          </a:bodyPr>
          <a:lstStyle/>
          <a:p>
            <a:r>
              <a:rPr lang="de-DE" sz="2000" dirty="0">
                <a:latin typeface="Thesans Badenova" panose="020B0503040302060204" pitchFamily="34" charset="0"/>
              </a:rPr>
              <a:t>Telefon</a:t>
            </a:r>
          </a:p>
        </p:txBody>
      </p:sp>
      <p:sp>
        <p:nvSpPr>
          <p:cNvPr id="12" name="Bildplatzhalter 11"/>
          <p:cNvSpPr>
            <a:spLocks noGrp="1" noChangeAspect="1"/>
          </p:cNvSpPr>
          <p:nvPr>
            <p:ph type="pic" sz="quarter" idx="21"/>
          </p:nvPr>
        </p:nvSpPr>
        <p:spPr>
          <a:xfrm>
            <a:off x="8689261" y="2090605"/>
            <a:ext cx="2664539" cy="3554585"/>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accent4"/>
              </a:buClr>
              <a:buSzTx/>
              <a:buFont typeface="Arial" panose="020B0604020202020204" pitchFamily="34" charset="0"/>
              <a:buNone/>
              <a:tabLst/>
              <a:defRPr lang="de-DE" sz="2100" i="0" kern="1200" dirty="0" smtClean="0">
                <a:solidFill>
                  <a:srgbClr val="404040"/>
                </a:solidFill>
                <a:latin typeface="Thesans Badenova" panose="020B0503040302060204" pitchFamily="34" charset="0"/>
                <a:ea typeface="+mn-ea"/>
                <a:cs typeface="+mn-cs"/>
              </a:defRPr>
            </a:lvl1pPr>
          </a:lstStyle>
          <a:p>
            <a:r>
              <a:rPr lang="de-DE"/>
              <a:t>Bild durch Klicken auf Symbol hinzufügen</a:t>
            </a:r>
            <a:endParaRPr lang="de-DE" dirty="0"/>
          </a:p>
        </p:txBody>
      </p:sp>
    </p:spTree>
    <p:extLst>
      <p:ext uri="{BB962C8B-B14F-4D97-AF65-F5344CB8AC3E}">
        <p14:creationId xmlns:p14="http://schemas.microsoft.com/office/powerpoint/2010/main" val="240125821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Inhalt_2">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3923788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028"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a:latin typeface="Thesans Badenova" panose="020B0503040302060204" pitchFamily="34" charset="0"/>
              <a:ea typeface="+mj-ea"/>
              <a:cs typeface="+mj-cs"/>
              <a:sym typeface="Thesans Badenova" panose="020B0503040302060204" pitchFamily="34" charset="0"/>
            </a:endParaRPr>
          </a:p>
        </p:txBody>
      </p:sp>
      <p:sp>
        <p:nvSpPr>
          <p:cNvPr id="13" name="Inhaltsplatzhalter 10"/>
          <p:cNvSpPr>
            <a:spLocks noGrp="1"/>
          </p:cNvSpPr>
          <p:nvPr>
            <p:ph sz="quarter" idx="30"/>
          </p:nvPr>
        </p:nvSpPr>
        <p:spPr>
          <a:xfrm>
            <a:off x="6280945" y="1395639"/>
            <a:ext cx="5072855" cy="469159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a:t>Headline</a:t>
            </a:r>
          </a:p>
        </p:txBody>
      </p:sp>
      <p:sp>
        <p:nvSpPr>
          <p:cNvPr id="3" name="Datumsplatzhalter 2"/>
          <p:cNvSpPr>
            <a:spLocks noGrp="1"/>
          </p:cNvSpPr>
          <p:nvPr>
            <p:ph type="dt" sz="half" idx="10"/>
          </p:nvPr>
        </p:nvSpPr>
        <p:spPr/>
        <p:txBody>
          <a:bodyPr/>
          <a:lstStyle/>
          <a:p>
            <a:r>
              <a:rPr lang="de-DE"/>
              <a:t>Lahr, 08.12.2022</a:t>
            </a:r>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838200" y="1395639"/>
            <a:ext cx="5071269" cy="4691597"/>
          </a:xfrm>
        </p:spPr>
        <p:txBody>
          <a:bodyPr>
            <a:normAutofit/>
          </a:bodyPr>
          <a:lstStyle>
            <a:lvl1pPr>
              <a:defRPr sz="1400"/>
            </a:lvl1pPr>
            <a:lvl2pPr>
              <a:defRPr sz="140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330906071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Überschrift_Inhalt_2">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3719478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8052"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a:t>Headline</a:t>
            </a:r>
          </a:p>
        </p:txBody>
      </p:sp>
      <p:sp>
        <p:nvSpPr>
          <p:cNvPr id="3" name="Datumsplatzhalter 2"/>
          <p:cNvSpPr>
            <a:spLocks noGrp="1"/>
          </p:cNvSpPr>
          <p:nvPr>
            <p:ph type="dt" sz="half" idx="10"/>
          </p:nvPr>
        </p:nvSpPr>
        <p:spPr/>
        <p:txBody>
          <a:bodyPr/>
          <a:lstStyle/>
          <a:p>
            <a:r>
              <a:rPr lang="de-DE"/>
              <a:t>Lahr, 08.12.2022</a:t>
            </a:r>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838200" y="1965960"/>
            <a:ext cx="5071269" cy="412127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7" name="Textplatzhalter 6"/>
          <p:cNvSpPr>
            <a:spLocks noGrp="1"/>
          </p:cNvSpPr>
          <p:nvPr>
            <p:ph type="body" sz="quarter" idx="32"/>
          </p:nvPr>
        </p:nvSpPr>
        <p:spPr>
          <a:xfrm>
            <a:off x="838200" y="1395413"/>
            <a:ext cx="5072063"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21" name="Inhaltsplatzhalter 10"/>
          <p:cNvSpPr>
            <a:spLocks noGrp="1"/>
          </p:cNvSpPr>
          <p:nvPr>
            <p:ph sz="quarter" idx="37"/>
          </p:nvPr>
        </p:nvSpPr>
        <p:spPr>
          <a:xfrm>
            <a:off x="6280944" y="1965960"/>
            <a:ext cx="5072855" cy="412127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2" name="Textplatzhalter 6"/>
          <p:cNvSpPr>
            <a:spLocks noGrp="1"/>
          </p:cNvSpPr>
          <p:nvPr>
            <p:ph type="body" sz="quarter" idx="38"/>
          </p:nvPr>
        </p:nvSpPr>
        <p:spPr>
          <a:xfrm>
            <a:off x="6281164" y="1395413"/>
            <a:ext cx="5072636"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Tree>
    <p:extLst>
      <p:ext uri="{BB962C8B-B14F-4D97-AF65-F5344CB8AC3E}">
        <p14:creationId xmlns:p14="http://schemas.microsoft.com/office/powerpoint/2010/main" val="205567592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Inhalt_4">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1372613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9076"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a:latin typeface="Thesans Badenova" panose="020B0503040302060204" pitchFamily="34" charset="0"/>
              <a:ea typeface="+mj-ea"/>
              <a:cs typeface="+mj-cs"/>
              <a:sym typeface="Thesans Badenova" panose="020B0503040302060204" pitchFamily="34" charset="0"/>
            </a:endParaRPr>
          </a:p>
        </p:txBody>
      </p:sp>
      <p:sp>
        <p:nvSpPr>
          <p:cNvPr id="13" name="Inhaltsplatzhalter 10"/>
          <p:cNvSpPr>
            <a:spLocks noGrp="1"/>
          </p:cNvSpPr>
          <p:nvPr>
            <p:ph sz="quarter" idx="30"/>
          </p:nvPr>
        </p:nvSpPr>
        <p:spPr>
          <a:xfrm>
            <a:off x="6280945" y="139563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4" name="Inhaltsplatzhalter 10"/>
          <p:cNvSpPr>
            <a:spLocks noGrp="1"/>
          </p:cNvSpPr>
          <p:nvPr>
            <p:ph sz="quarter" idx="31"/>
          </p:nvPr>
        </p:nvSpPr>
        <p:spPr>
          <a:xfrm>
            <a:off x="6280945" y="390124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a:t>Headline</a:t>
            </a:r>
          </a:p>
        </p:txBody>
      </p:sp>
      <p:sp>
        <p:nvSpPr>
          <p:cNvPr id="3" name="Datumsplatzhalter 2"/>
          <p:cNvSpPr>
            <a:spLocks noGrp="1"/>
          </p:cNvSpPr>
          <p:nvPr>
            <p:ph type="dt" sz="half" idx="10"/>
          </p:nvPr>
        </p:nvSpPr>
        <p:spPr/>
        <p:txBody>
          <a:bodyPr/>
          <a:lstStyle/>
          <a:p>
            <a:r>
              <a:rPr lang="de-DE"/>
              <a:t>Lahr, 08.12.2022</a:t>
            </a:r>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1207869" y="139563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2" name="Inhaltsplatzhalter 10"/>
          <p:cNvSpPr>
            <a:spLocks noGrp="1"/>
          </p:cNvSpPr>
          <p:nvPr>
            <p:ph sz="quarter" idx="29"/>
          </p:nvPr>
        </p:nvSpPr>
        <p:spPr>
          <a:xfrm>
            <a:off x="1207869" y="390124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406724870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Überschrift_Inhalt_4">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1386947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0100"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a:t>Headline</a:t>
            </a:r>
          </a:p>
        </p:txBody>
      </p:sp>
      <p:sp>
        <p:nvSpPr>
          <p:cNvPr id="3" name="Datumsplatzhalter 2"/>
          <p:cNvSpPr>
            <a:spLocks noGrp="1"/>
          </p:cNvSpPr>
          <p:nvPr>
            <p:ph type="dt" sz="half" idx="10"/>
          </p:nvPr>
        </p:nvSpPr>
        <p:spPr/>
        <p:txBody>
          <a:bodyPr/>
          <a:lstStyle/>
          <a:p>
            <a:r>
              <a:rPr lang="de-DE"/>
              <a:t>Lahr, 08.12.2022</a:t>
            </a:r>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1207869" y="196596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7" name="Textplatzhalter 6"/>
          <p:cNvSpPr>
            <a:spLocks noGrp="1"/>
          </p:cNvSpPr>
          <p:nvPr>
            <p:ph type="body" sz="quarter" idx="32"/>
          </p:nvPr>
        </p:nvSpPr>
        <p:spPr>
          <a:xfrm>
            <a:off x="1208088" y="139541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17" name="Inhaltsplatzhalter 10"/>
          <p:cNvSpPr>
            <a:spLocks noGrp="1"/>
          </p:cNvSpPr>
          <p:nvPr>
            <p:ph sz="quarter" idx="33"/>
          </p:nvPr>
        </p:nvSpPr>
        <p:spPr>
          <a:xfrm>
            <a:off x="1207075" y="447157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8" name="Textplatzhalter 6"/>
          <p:cNvSpPr>
            <a:spLocks noGrp="1"/>
          </p:cNvSpPr>
          <p:nvPr>
            <p:ph type="body" sz="quarter" idx="34"/>
          </p:nvPr>
        </p:nvSpPr>
        <p:spPr>
          <a:xfrm>
            <a:off x="1207294" y="390102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19" name="Inhaltsplatzhalter 10"/>
          <p:cNvSpPr>
            <a:spLocks noGrp="1"/>
          </p:cNvSpPr>
          <p:nvPr>
            <p:ph sz="quarter" idx="35"/>
          </p:nvPr>
        </p:nvSpPr>
        <p:spPr>
          <a:xfrm>
            <a:off x="6280945" y="447157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0" name="Textplatzhalter 6"/>
          <p:cNvSpPr>
            <a:spLocks noGrp="1"/>
          </p:cNvSpPr>
          <p:nvPr>
            <p:ph type="body" sz="quarter" idx="36"/>
          </p:nvPr>
        </p:nvSpPr>
        <p:spPr>
          <a:xfrm>
            <a:off x="6281164" y="390102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21" name="Inhaltsplatzhalter 10"/>
          <p:cNvSpPr>
            <a:spLocks noGrp="1"/>
          </p:cNvSpPr>
          <p:nvPr>
            <p:ph sz="quarter" idx="37"/>
          </p:nvPr>
        </p:nvSpPr>
        <p:spPr>
          <a:xfrm>
            <a:off x="6280945" y="196596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2" name="Textplatzhalter 6"/>
          <p:cNvSpPr>
            <a:spLocks noGrp="1"/>
          </p:cNvSpPr>
          <p:nvPr>
            <p:ph type="body" sz="quarter" idx="38"/>
          </p:nvPr>
        </p:nvSpPr>
        <p:spPr>
          <a:xfrm>
            <a:off x="6281164" y="139541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Tree>
    <p:extLst>
      <p:ext uri="{BB962C8B-B14F-4D97-AF65-F5344CB8AC3E}">
        <p14:creationId xmlns:p14="http://schemas.microsoft.com/office/powerpoint/2010/main" val="41710392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Kasten_4">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834370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1124"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a:xfrm>
            <a:off x="8610600" y="6494579"/>
            <a:ext cx="2743200" cy="365125"/>
          </a:xfrm>
        </p:spPr>
        <p:txBody>
          <a:bodyPr/>
          <a:lstStyle/>
          <a:p>
            <a:fld id="{31D8CB4B-F9FC-406F-954B-1E9247735FAA}" type="slidenum">
              <a:rPr lang="de-DE" smtClean="0"/>
              <a:t>‹Nr.›</a:t>
            </a:fld>
            <a:endParaRPr lang="de-DE"/>
          </a:p>
        </p:txBody>
      </p:sp>
      <p:sp>
        <p:nvSpPr>
          <p:cNvPr id="10" name="Textplatzhalter 6"/>
          <p:cNvSpPr>
            <a:spLocks noGrp="1"/>
          </p:cNvSpPr>
          <p:nvPr>
            <p:ph type="body" sz="quarter" idx="15"/>
          </p:nvPr>
        </p:nvSpPr>
        <p:spPr>
          <a:xfrm>
            <a:off x="838199" y="1312067"/>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27" name="Textplatzhalter 6"/>
          <p:cNvSpPr>
            <a:spLocks noGrp="1"/>
          </p:cNvSpPr>
          <p:nvPr>
            <p:ph type="body" sz="quarter" idx="17"/>
          </p:nvPr>
        </p:nvSpPr>
        <p:spPr>
          <a:xfrm>
            <a:off x="6285000" y="1312067"/>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33" name="Textplatzhalter 6"/>
          <p:cNvSpPr>
            <a:spLocks noGrp="1"/>
          </p:cNvSpPr>
          <p:nvPr>
            <p:ph type="body" sz="quarter" idx="19"/>
          </p:nvPr>
        </p:nvSpPr>
        <p:spPr>
          <a:xfrm>
            <a:off x="838199" y="3927500"/>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35" name="Textplatzhalter 6"/>
          <p:cNvSpPr>
            <a:spLocks noGrp="1"/>
          </p:cNvSpPr>
          <p:nvPr>
            <p:ph type="body" sz="quarter" idx="21"/>
          </p:nvPr>
        </p:nvSpPr>
        <p:spPr>
          <a:xfrm>
            <a:off x="6285000" y="3927500"/>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11" name="Inhaltsplatzhalter 10"/>
          <p:cNvSpPr>
            <a:spLocks noGrp="1"/>
          </p:cNvSpPr>
          <p:nvPr>
            <p:ph sz="quarter" idx="22"/>
          </p:nvPr>
        </p:nvSpPr>
        <p:spPr>
          <a:xfrm>
            <a:off x="838200" y="4305300"/>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
        <p:nvSpPr>
          <p:cNvPr id="19" name="Inhaltsplatzhalter 10"/>
          <p:cNvSpPr>
            <a:spLocks noGrp="1"/>
          </p:cNvSpPr>
          <p:nvPr>
            <p:ph sz="quarter" idx="23"/>
          </p:nvPr>
        </p:nvSpPr>
        <p:spPr>
          <a:xfrm>
            <a:off x="838111" y="1662314"/>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D009C"/>
              </a:buClr>
              <a:buSzPct val="90000"/>
              <a:buFont typeface="Wingdings" panose="05000000000000000000" pitchFamily="2" charset="2"/>
              <a:buChar char="§"/>
              <a:defRPr sz="1400">
                <a:solidFill>
                  <a:srgbClr val="404040"/>
                </a:solidFill>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lvl="0"/>
            <a:r>
              <a:rPr lang="de-DE"/>
              <a:t>Textmasterformat bearbeiten</a:t>
            </a:r>
          </a:p>
          <a:p>
            <a:pPr lvl="1"/>
            <a:r>
              <a:rPr lang="de-DE"/>
              <a:t>Zweite Ebene</a:t>
            </a:r>
          </a:p>
        </p:txBody>
      </p:sp>
      <p:sp>
        <p:nvSpPr>
          <p:cNvPr id="20" name="Inhaltsplatzhalter 10"/>
          <p:cNvSpPr>
            <a:spLocks noGrp="1"/>
          </p:cNvSpPr>
          <p:nvPr>
            <p:ph sz="quarter" idx="24"/>
          </p:nvPr>
        </p:nvSpPr>
        <p:spPr>
          <a:xfrm>
            <a:off x="6285000" y="1662313"/>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
        <p:nvSpPr>
          <p:cNvPr id="21" name="Inhaltsplatzhalter 10"/>
          <p:cNvSpPr>
            <a:spLocks noGrp="1"/>
          </p:cNvSpPr>
          <p:nvPr>
            <p:ph sz="quarter" idx="25"/>
          </p:nvPr>
        </p:nvSpPr>
        <p:spPr>
          <a:xfrm>
            <a:off x="6285000" y="4305300"/>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Tree>
    <p:extLst>
      <p:ext uri="{BB962C8B-B14F-4D97-AF65-F5344CB8AC3E}">
        <p14:creationId xmlns:p14="http://schemas.microsoft.com/office/powerpoint/2010/main" val="263948326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Folgekasten">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713602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2148"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a:xfrm>
            <a:off x="8610600" y="6494579"/>
            <a:ext cx="2743200" cy="365125"/>
          </a:xfrm>
        </p:spPr>
        <p:txBody>
          <a:bodyPr/>
          <a:lstStyle/>
          <a:p>
            <a:fld id="{31D8CB4B-F9FC-406F-954B-1E9247735FAA}" type="slidenum">
              <a:rPr lang="de-DE" smtClean="0"/>
              <a:t>‹Nr.›</a:t>
            </a:fld>
            <a:endParaRPr lang="de-DE"/>
          </a:p>
        </p:txBody>
      </p:sp>
      <p:sp>
        <p:nvSpPr>
          <p:cNvPr id="10" name="Textplatzhalter 6"/>
          <p:cNvSpPr>
            <a:spLocks noGrp="1"/>
          </p:cNvSpPr>
          <p:nvPr>
            <p:ph type="body" sz="quarter" idx="15"/>
          </p:nvPr>
        </p:nvSpPr>
        <p:spPr>
          <a:xfrm>
            <a:off x="838198" y="1377380"/>
            <a:ext cx="10515601" cy="467747"/>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12" name="Textplatzhalter 6"/>
          <p:cNvSpPr>
            <a:spLocks noGrp="1"/>
          </p:cNvSpPr>
          <p:nvPr>
            <p:ph type="body" sz="quarter" idx="16"/>
          </p:nvPr>
        </p:nvSpPr>
        <p:spPr>
          <a:xfrm>
            <a:off x="838198" y="5494523"/>
            <a:ext cx="10515601" cy="628691"/>
          </a:xfrm>
          <a:prstGeom prst="rect">
            <a:avLst/>
          </a:prstGeom>
          <a:solidFill>
            <a:srgbClr val="E6E6E6"/>
          </a:solidFill>
          <a:ln w="28575">
            <a:solidFill>
              <a:srgbClr val="E6E6E6"/>
            </a:solidFill>
          </a:ln>
        </p:spPr>
        <p:txBody>
          <a:bodyPr vert="horz" lIns="91440" tIns="45720" rIns="91440" bIns="45720" rtlCol="0" anchor="ctr" anchorCtr="1">
            <a:normAutofit/>
          </a:bodyPr>
          <a:lstStyle>
            <a:lvl1pPr>
              <a:defRPr lang="de-DE" b="1" dirty="0" smtClean="0">
                <a:solidFill>
                  <a:srgbClr val="404040"/>
                </a:solidFill>
              </a:defRPr>
            </a:lvl1pPr>
          </a:lstStyle>
          <a:p>
            <a:pPr marL="0" lvl="0" indent="0">
              <a:buNone/>
            </a:pPr>
            <a:r>
              <a:rPr lang="de-DE"/>
              <a:t>Textmasterformat bearbeiten</a:t>
            </a:r>
          </a:p>
        </p:txBody>
      </p:sp>
      <p:sp>
        <p:nvSpPr>
          <p:cNvPr id="9" name="Inhaltsplatzhalter 8"/>
          <p:cNvSpPr>
            <a:spLocks noGrp="1"/>
          </p:cNvSpPr>
          <p:nvPr>
            <p:ph sz="quarter" idx="17"/>
          </p:nvPr>
        </p:nvSpPr>
        <p:spPr>
          <a:xfrm>
            <a:off x="838200" y="1844675"/>
            <a:ext cx="10515600" cy="3649663"/>
          </a:xfrm>
          <a:ln w="28575">
            <a:solidFill>
              <a:srgbClr val="E6E6E6"/>
            </a:solidFill>
          </a:ln>
        </p:spPr>
        <p:txBody>
          <a:bodyPr anchor="ctr" anchorCtr="0">
            <a:normAutofit/>
          </a:bodyPr>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4447944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Titel_leer">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27279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3172" name="think-cell Folie" r:id="rId5" imgW="235" imgH="235" progId="TCLayout.ActiveDocument.1">
                  <p:embed/>
                </p:oleObj>
              </mc:Choice>
              <mc:Fallback>
                <p:oleObj name="think-cell Folie" r:id="rId5" imgW="235" imgH="235" progId="TCLayout.ActiveDocument.1">
                  <p:embed/>
                  <p:pic>
                    <p:nvPicPr>
                      <p:cNvPr id="9" name="Obj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a:t>Headline</a:t>
            </a:r>
          </a:p>
        </p:txBody>
      </p:sp>
      <p:sp>
        <p:nvSpPr>
          <p:cNvPr id="3" name="Datumsplatzhalter 2"/>
          <p:cNvSpPr>
            <a:spLocks noGrp="1"/>
          </p:cNvSpPr>
          <p:nvPr>
            <p:ph type="dt" sz="half" idx="10"/>
          </p:nvPr>
        </p:nvSpPr>
        <p:spPr/>
        <p:txBody>
          <a:bodyPr/>
          <a:lstStyle/>
          <a:p>
            <a:r>
              <a:rPr lang="de-DE"/>
              <a:t>Lahr, 08.12.2022</a:t>
            </a:r>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212725011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Lahr, 08.12.2022</a:t>
            </a:r>
          </a:p>
        </p:txBody>
      </p:sp>
      <p:sp>
        <p:nvSpPr>
          <p:cNvPr id="3" name="Fußzeilenplatzhalter 2"/>
          <p:cNvSpPr>
            <a:spLocks noGrp="1"/>
          </p:cNvSpPr>
          <p:nvPr>
            <p:ph type="ftr" sz="quarter" idx="11"/>
          </p:nvPr>
        </p:nvSpPr>
        <p:spPr/>
        <p:txBody>
          <a:bodyPr/>
          <a:lstStyle/>
          <a:p>
            <a:r>
              <a:rPr lang="de-DE" dirty="0"/>
              <a:t>bnNETZE GmbH</a:t>
            </a:r>
          </a:p>
        </p:txBody>
      </p:sp>
      <p:sp>
        <p:nvSpPr>
          <p:cNvPr id="4" name="Foliennummernplatzhalter 3"/>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404870329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Abschluss_Fragen">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679739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4196" name="think-cell Folie" r:id="rId4" imgW="235" imgH="235" progId="TCLayout.ActiveDocument.1">
                  <p:embed/>
                </p:oleObj>
              </mc:Choice>
              <mc:Fallback>
                <p:oleObj name="think-cell Folie" r:id="rId4" imgW="235" imgH="235"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r>
              <a:rPr lang="de-DE"/>
              <a:t>Lahr, 08.12.2022</a:t>
            </a:r>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grpSp>
        <p:nvGrpSpPr>
          <p:cNvPr id="7" name="Gruppieren 6"/>
          <p:cNvGrpSpPr/>
          <p:nvPr userDrawn="1"/>
        </p:nvGrpSpPr>
        <p:grpSpPr>
          <a:xfrm>
            <a:off x="3581400" y="2674327"/>
            <a:ext cx="4849838" cy="1958530"/>
            <a:chOff x="3068866" y="2637495"/>
            <a:chExt cx="6183991" cy="1958530"/>
          </a:xfrm>
        </p:grpSpPr>
        <p:sp>
          <p:nvSpPr>
            <p:cNvPr id="8" name="Textplatzhalter 3"/>
            <p:cNvSpPr txBox="1">
              <a:spLocks/>
            </p:cNvSpPr>
            <p:nvPr userDrawn="1"/>
          </p:nvSpPr>
          <p:spPr>
            <a:xfrm>
              <a:off x="3068866" y="2637495"/>
              <a:ext cx="6183991" cy="8629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4800" b="1" kern="1200" baseline="0">
                  <a:solidFill>
                    <a:srgbClr val="6F6F6F"/>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4800" b="1" i="0" u="none" strike="noStrike" kern="1200" cap="none" spc="0" normalizeH="0" baseline="0" noProof="0">
                  <a:ln>
                    <a:noFill/>
                  </a:ln>
                  <a:solidFill>
                    <a:srgbClr val="404040"/>
                  </a:solidFill>
                  <a:effectLst/>
                  <a:uLnTx/>
                  <a:uFillTx/>
                  <a:latin typeface="Thesans Badenova" panose="020B0503040302060204" pitchFamily="34" charset="0"/>
                  <a:ea typeface="+mn-ea"/>
                  <a:cs typeface="+mn-cs"/>
                </a:rPr>
                <a:t>HABEN SIE NOCH</a:t>
              </a:r>
            </a:p>
          </p:txBody>
        </p:sp>
        <p:sp>
          <p:nvSpPr>
            <p:cNvPr id="9" name="Textplatzhalter 3"/>
            <p:cNvSpPr txBox="1">
              <a:spLocks/>
            </p:cNvSpPr>
            <p:nvPr userDrawn="1"/>
          </p:nvSpPr>
          <p:spPr>
            <a:xfrm>
              <a:off x="3068866" y="3780711"/>
              <a:ext cx="6183991" cy="81531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5600" b="1" kern="1200" baseline="0">
                  <a:solidFill>
                    <a:schemeClr val="tx2"/>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5600" b="1" i="0" u="none" strike="noStrike" kern="1200" cap="none" spc="0" normalizeH="0" baseline="0" noProof="0">
                  <a:ln>
                    <a:noFill/>
                  </a:ln>
                  <a:solidFill>
                    <a:srgbClr val="1D009C"/>
                  </a:solidFill>
                  <a:effectLst/>
                  <a:uLnTx/>
                  <a:uFillTx/>
                  <a:latin typeface="Thesans Badenova" panose="020B0503040302060204" pitchFamily="34" charset="0"/>
                  <a:ea typeface="+mn-ea"/>
                  <a:cs typeface="+mn-cs"/>
                </a:rPr>
                <a:t>FRAGEN?</a:t>
              </a:r>
            </a:p>
          </p:txBody>
        </p:sp>
      </p:grpSp>
      <p:pic>
        <p:nvPicPr>
          <p:cNvPr id="10" name="Grafik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Tree>
    <p:extLst>
      <p:ext uri="{BB962C8B-B14F-4D97-AF65-F5344CB8AC3E}">
        <p14:creationId xmlns:p14="http://schemas.microsoft.com/office/powerpoint/2010/main" val="67590811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Abschluss_Dank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408855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5220" name="think-cell Folie" r:id="rId4" imgW="235" imgH="235" progId="TCLayout.ActiveDocument.1">
                  <p:embed/>
                </p:oleObj>
              </mc:Choice>
              <mc:Fallback>
                <p:oleObj name="think-cell Folie" r:id="rId4" imgW="235" imgH="23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r>
              <a:rPr lang="de-DE"/>
              <a:t>Lahr, 08.12.2022</a:t>
            </a:r>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grpSp>
        <p:nvGrpSpPr>
          <p:cNvPr id="10" name="Gruppieren 9"/>
          <p:cNvGrpSpPr/>
          <p:nvPr userDrawn="1"/>
        </p:nvGrpSpPr>
        <p:grpSpPr>
          <a:xfrm>
            <a:off x="3581400" y="2664498"/>
            <a:ext cx="6472176" cy="1958530"/>
            <a:chOff x="2859912" y="2564343"/>
            <a:chExt cx="6472176" cy="1958530"/>
          </a:xfrm>
        </p:grpSpPr>
        <p:sp>
          <p:nvSpPr>
            <p:cNvPr id="8" name="Textplatzhalter 3"/>
            <p:cNvSpPr txBox="1">
              <a:spLocks/>
            </p:cNvSpPr>
            <p:nvPr userDrawn="1"/>
          </p:nvSpPr>
          <p:spPr>
            <a:xfrm>
              <a:off x="2859912" y="2564343"/>
              <a:ext cx="6472176" cy="8629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4800" b="1" kern="1200" baseline="0">
                  <a:solidFill>
                    <a:srgbClr val="6F6F6F"/>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4800" b="1" i="0" u="none" strike="noStrike" kern="1200" cap="none" spc="0" normalizeH="0" baseline="0" noProof="0">
                  <a:ln>
                    <a:noFill/>
                  </a:ln>
                  <a:solidFill>
                    <a:srgbClr val="404040"/>
                  </a:solidFill>
                  <a:effectLst/>
                  <a:uLnTx/>
                  <a:uFillTx/>
                  <a:latin typeface="Thesans Badenova" panose="020B0503040302060204" pitchFamily="34" charset="0"/>
                  <a:ea typeface="+mn-ea"/>
                  <a:cs typeface="+mn-cs"/>
                </a:rPr>
                <a:t>VIELEN DANK FÜR IHRE</a:t>
              </a:r>
            </a:p>
          </p:txBody>
        </p:sp>
        <p:sp>
          <p:nvSpPr>
            <p:cNvPr id="9" name="Textplatzhalter 3"/>
            <p:cNvSpPr txBox="1">
              <a:spLocks/>
            </p:cNvSpPr>
            <p:nvPr userDrawn="1"/>
          </p:nvSpPr>
          <p:spPr>
            <a:xfrm>
              <a:off x="2859912" y="3707559"/>
              <a:ext cx="6472176" cy="81531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5600" b="1" kern="1200" baseline="0">
                  <a:solidFill>
                    <a:schemeClr val="tx2"/>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5600" b="1" i="0" u="none" strike="noStrike" kern="1200" cap="none" spc="0" normalizeH="0" baseline="0" noProof="0">
                  <a:ln>
                    <a:noFill/>
                  </a:ln>
                  <a:solidFill>
                    <a:srgbClr val="1C009C"/>
                  </a:solidFill>
                  <a:effectLst/>
                  <a:uLnTx/>
                  <a:uFillTx/>
                  <a:latin typeface="Thesans Badenova" panose="020B0503040302060204" pitchFamily="34" charset="0"/>
                  <a:ea typeface="+mn-ea"/>
                  <a:cs typeface="+mn-cs"/>
                </a:rPr>
                <a:t>AUFMERKSAMKEIT</a:t>
              </a:r>
            </a:p>
          </p:txBody>
        </p:sp>
      </p:grpSp>
      <p:pic>
        <p:nvPicPr>
          <p:cNvPr id="11" name="Grafik 1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Tree>
    <p:extLst>
      <p:ext uri="{BB962C8B-B14F-4D97-AF65-F5344CB8AC3E}">
        <p14:creationId xmlns:p14="http://schemas.microsoft.com/office/powerpoint/2010/main" val="167274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Abschluss_Sloga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30816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8" name="think-cell Folie" r:id="rId4" imgW="235" imgH="235" progId="TCLayout.ActiveDocument.1">
                  <p:embed/>
                </p:oleObj>
              </mc:Choice>
              <mc:Fallback>
                <p:oleObj name="think-cell Folie" r:id="rId4" imgW="235" imgH="23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feld 4"/>
          <p:cNvSpPr txBox="1"/>
          <p:nvPr userDrawn="1"/>
        </p:nvSpPr>
        <p:spPr>
          <a:xfrm>
            <a:off x="0" y="2853079"/>
            <a:ext cx="12192000" cy="1446550"/>
          </a:xfrm>
          <a:prstGeom prst="rect">
            <a:avLst/>
          </a:prstGeom>
          <a:noFill/>
        </p:spPr>
        <p:txBody>
          <a:bodyPr wrap="square" rtlCol="0">
            <a:spAutoFit/>
          </a:bodyPr>
          <a:lstStyle/>
          <a:p>
            <a:pPr algn="ctr"/>
            <a:r>
              <a:rPr lang="de-DE" sz="8800" b="1" i="1" dirty="0">
                <a:solidFill>
                  <a:srgbClr val="FF6600"/>
                </a:solidFill>
                <a:effectLst>
                  <a:outerShdw blurRad="38100" dist="38100" dir="2700000" algn="tl">
                    <a:srgbClr val="000000">
                      <a:alpha val="43137"/>
                    </a:srgbClr>
                  </a:outerShdw>
                </a:effectLst>
              </a:rPr>
              <a:t>Zuverlässig</a:t>
            </a:r>
            <a:r>
              <a:rPr lang="de-DE" sz="8800" b="1" i="1" baseline="0" dirty="0">
                <a:solidFill>
                  <a:srgbClr val="FF6600"/>
                </a:solidFill>
                <a:effectLst>
                  <a:outerShdw blurRad="38100" dist="38100" dir="2700000" algn="tl">
                    <a:srgbClr val="000000">
                      <a:alpha val="43137"/>
                    </a:srgbClr>
                  </a:outerShdw>
                </a:effectLst>
              </a:rPr>
              <a:t> und vor Ort</a:t>
            </a:r>
            <a:endParaRPr lang="de-DE" sz="8800" b="1" i="1" dirty="0">
              <a:solidFill>
                <a:srgbClr val="FF6600"/>
              </a:solidFill>
              <a:effectLst>
                <a:outerShdw blurRad="38100" dist="38100" dir="2700000" algn="tl">
                  <a:srgbClr val="000000">
                    <a:alpha val="43137"/>
                  </a:srgbClr>
                </a:outerShdw>
              </a:effectLst>
            </a:endParaRPr>
          </a:p>
        </p:txBody>
      </p:sp>
      <p:sp>
        <p:nvSpPr>
          <p:cNvPr id="2" name="Datumsplatzhalter 1"/>
          <p:cNvSpPr>
            <a:spLocks noGrp="1"/>
          </p:cNvSpPr>
          <p:nvPr>
            <p:ph type="dt" sz="half" idx="10"/>
          </p:nvPr>
        </p:nvSpPr>
        <p:spPr/>
        <p:txBody>
          <a:bodyPr/>
          <a:lstStyle/>
          <a:p>
            <a:r>
              <a:rPr lang="de-DE"/>
              <a:t>Lahr, 08.12.2022</a:t>
            </a:r>
          </a:p>
        </p:txBody>
      </p:sp>
      <p:sp>
        <p:nvSpPr>
          <p:cNvPr id="3" name="Fußzeilenplatzhalter 2"/>
          <p:cNvSpPr>
            <a:spLocks noGrp="1"/>
          </p:cNvSpPr>
          <p:nvPr>
            <p:ph type="ftr" sz="quarter" idx="11"/>
          </p:nvPr>
        </p:nvSpPr>
        <p:spPr/>
        <p:txBody>
          <a:bodyPr/>
          <a:lstStyle/>
          <a:p>
            <a:r>
              <a:rPr lang="de-DE" dirty="0"/>
              <a:t>bnNETZE GmbH</a:t>
            </a:r>
          </a:p>
        </p:txBody>
      </p:sp>
      <p:sp>
        <p:nvSpPr>
          <p:cNvPr id="4" name="Foliennummernplatzhalter 3"/>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104396653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Abschluss_Kontak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33125199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44" name="think-cell Folie" r:id="rId5" imgW="235" imgH="235" progId="TCLayout.ActiveDocument.1">
                  <p:embed/>
                </p:oleObj>
              </mc:Choice>
              <mc:Fallback>
                <p:oleObj name="think-cell Folie" r:id="rId5" imgW="235" imgH="235" progId="TCLayout.ActiveDocument.1">
                  <p:embed/>
                  <p:pic>
                    <p:nvPicPr>
                      <p:cNvPr id="9" name="Obj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a:latin typeface="Thesans Badenova" panose="020B0503040302060204" pitchFamily="34" charset="0"/>
              <a:ea typeface="+mj-ea"/>
              <a:cs typeface="+mj-cs"/>
              <a:sym typeface="Thesans Badenova" panose="020B0503040302060204" pitchFamily="34" charset="0"/>
            </a:endParaRPr>
          </a:p>
        </p:txBody>
      </p:sp>
      <p:pic>
        <p:nvPicPr>
          <p:cNvPr id="21" name="Grafik 2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
        <p:nvSpPr>
          <p:cNvPr id="2" name="Titel 1"/>
          <p:cNvSpPr>
            <a:spLocks noGrp="1"/>
          </p:cNvSpPr>
          <p:nvPr>
            <p:ph type="title" hasCustomPrompt="1"/>
          </p:nvPr>
        </p:nvSpPr>
        <p:spPr/>
        <p:txBody>
          <a:bodyPr/>
          <a:lstStyle>
            <a:lvl1pPr>
              <a:defRPr/>
            </a:lvl1pPr>
          </a:lstStyle>
          <a:p>
            <a:r>
              <a:rPr lang="de-DE"/>
              <a:t>Ansprechpartner</a:t>
            </a:r>
          </a:p>
        </p:txBody>
      </p:sp>
      <p:sp>
        <p:nvSpPr>
          <p:cNvPr id="3" name="Datumsplatzhalter 2"/>
          <p:cNvSpPr>
            <a:spLocks noGrp="1"/>
          </p:cNvSpPr>
          <p:nvPr>
            <p:ph type="dt" sz="half" idx="10"/>
          </p:nvPr>
        </p:nvSpPr>
        <p:spPr/>
        <p:txBody>
          <a:bodyPr/>
          <a:lstStyle/>
          <a:p>
            <a:r>
              <a:rPr lang="de-DE"/>
              <a:t>Lahr, 08.12.2022</a:t>
            </a:r>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pic>
        <p:nvPicPr>
          <p:cNvPr id="29" name="Grafik 28"/>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712406" y="5364883"/>
            <a:ext cx="362713" cy="362713"/>
          </a:xfrm>
          <a:prstGeom prst="rect">
            <a:avLst/>
          </a:prstGeom>
        </p:spPr>
      </p:pic>
      <p:pic>
        <p:nvPicPr>
          <p:cNvPr id="30" name="Grafik 29"/>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712406" y="4924749"/>
            <a:ext cx="362713" cy="362713"/>
          </a:xfrm>
          <a:prstGeom prst="rect">
            <a:avLst/>
          </a:prstGeom>
        </p:spPr>
      </p:pic>
      <p:pic>
        <p:nvPicPr>
          <p:cNvPr id="31" name="Grafik 3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712406" y="3222245"/>
            <a:ext cx="362713" cy="362713"/>
          </a:xfrm>
          <a:prstGeom prst="rect">
            <a:avLst/>
          </a:prstGeom>
        </p:spPr>
      </p:pic>
      <p:sp>
        <p:nvSpPr>
          <p:cNvPr id="7" name="Textplatzhalter 6"/>
          <p:cNvSpPr>
            <a:spLocks noGrp="1"/>
          </p:cNvSpPr>
          <p:nvPr>
            <p:ph type="body" sz="quarter" idx="13" hasCustomPrompt="1"/>
          </p:nvPr>
        </p:nvSpPr>
        <p:spPr>
          <a:xfrm>
            <a:off x="2712406" y="1727847"/>
            <a:ext cx="5537947" cy="534988"/>
          </a:xfrm>
          <a:prstGeom prst="rect">
            <a:avLst/>
          </a:prstGeom>
        </p:spPr>
        <p:txBody>
          <a:bodyPr anchor="ctr" anchorCtr="0"/>
          <a:lstStyle>
            <a:lvl1pPr marL="0" indent="0">
              <a:buNone/>
              <a:defRPr sz="2000" b="1" baseline="0">
                <a:solidFill>
                  <a:srgbClr val="1D009C"/>
                </a:solidFill>
                <a:latin typeface="Thesans Badenova" panose="020B0503040302060204" pitchFamily="34" charset="0"/>
              </a:defRPr>
            </a:lvl1pPr>
          </a:lstStyle>
          <a:p>
            <a:pPr lvl="0"/>
            <a:r>
              <a:rPr lang="de-DE"/>
              <a:t>MAXIMILIAN MUSTERMANN</a:t>
            </a:r>
          </a:p>
        </p:txBody>
      </p:sp>
      <p:sp>
        <p:nvSpPr>
          <p:cNvPr id="32" name="Textplatzhalter 6"/>
          <p:cNvSpPr>
            <a:spLocks noGrp="1"/>
          </p:cNvSpPr>
          <p:nvPr>
            <p:ph type="body" sz="quarter" idx="14" hasCustomPrompt="1"/>
          </p:nvPr>
        </p:nvSpPr>
        <p:spPr>
          <a:xfrm>
            <a:off x="2712406" y="2281995"/>
            <a:ext cx="5537947" cy="534988"/>
          </a:xfrm>
          <a:prstGeom prst="rect">
            <a:avLst/>
          </a:prstGeom>
        </p:spPr>
        <p:txBody>
          <a:bodyPr anchor="t" anchorCtr="0">
            <a:normAutofit/>
          </a:bodyPr>
          <a:lstStyle>
            <a:lvl1pPr marL="0" indent="0">
              <a:buNone/>
              <a:defRPr sz="2000" b="1" baseline="0">
                <a:solidFill>
                  <a:srgbClr val="404040"/>
                </a:solidFill>
                <a:latin typeface="Thesans Badenova" panose="020B0503040302060204" pitchFamily="34" charset="0"/>
              </a:defRPr>
            </a:lvl1pPr>
          </a:lstStyle>
          <a:p>
            <a:pPr lvl="0"/>
            <a:r>
              <a:rPr lang="de-DE"/>
              <a:t>Musterabteilung</a:t>
            </a:r>
          </a:p>
        </p:txBody>
      </p:sp>
      <p:sp>
        <p:nvSpPr>
          <p:cNvPr id="33" name="Textplatzhalter 6"/>
          <p:cNvSpPr>
            <a:spLocks noGrp="1"/>
          </p:cNvSpPr>
          <p:nvPr>
            <p:ph type="body" sz="quarter" idx="15" hasCustomPrompt="1"/>
          </p:nvPr>
        </p:nvSpPr>
        <p:spPr>
          <a:xfrm>
            <a:off x="3295085" y="3222245"/>
            <a:ext cx="4955268" cy="399600"/>
          </a:xfrm>
          <a:prstGeom prst="rect">
            <a:avLst/>
          </a:prstGeom>
        </p:spPr>
        <p:txBody>
          <a:bodyPr vert="horz" anchor="ctr" anchorCtr="0">
            <a:normAutofit/>
          </a:bodyPr>
          <a:lstStyle>
            <a:lvl1pPr marL="0" indent="0">
              <a:buNone/>
              <a:defRPr sz="2000" b="0" baseline="0">
                <a:solidFill>
                  <a:srgbClr val="404040"/>
                </a:solidFill>
                <a:latin typeface="Thesans Badenova" panose="020B0503040302060204" pitchFamily="34" charset="0"/>
              </a:defRPr>
            </a:lvl1pPr>
          </a:lstStyle>
          <a:p>
            <a:pPr lvl="0"/>
            <a:r>
              <a:rPr lang="de-DE"/>
              <a:t>Musterabteilung</a:t>
            </a:r>
          </a:p>
        </p:txBody>
      </p:sp>
      <p:sp>
        <p:nvSpPr>
          <p:cNvPr id="34" name="Textplatzhalter 6"/>
          <p:cNvSpPr>
            <a:spLocks noGrp="1"/>
          </p:cNvSpPr>
          <p:nvPr>
            <p:ph type="body" sz="quarter" idx="16" hasCustomPrompt="1"/>
          </p:nvPr>
        </p:nvSpPr>
        <p:spPr>
          <a:xfrm>
            <a:off x="3295085" y="3668098"/>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err="1"/>
              <a:t>Tullastraße</a:t>
            </a:r>
            <a:r>
              <a:rPr lang="de-DE"/>
              <a:t> 61</a:t>
            </a:r>
          </a:p>
        </p:txBody>
      </p:sp>
      <p:sp>
        <p:nvSpPr>
          <p:cNvPr id="35" name="Textplatzhalter 6"/>
          <p:cNvSpPr>
            <a:spLocks noGrp="1"/>
          </p:cNvSpPr>
          <p:nvPr>
            <p:ph type="body" sz="quarter" idx="17" hasCustomPrompt="1"/>
          </p:nvPr>
        </p:nvSpPr>
        <p:spPr>
          <a:xfrm>
            <a:off x="3295085" y="4113951"/>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a:t>79108 Freiburg i. Br.</a:t>
            </a:r>
          </a:p>
        </p:txBody>
      </p:sp>
      <p:sp>
        <p:nvSpPr>
          <p:cNvPr id="36" name="Textplatzhalter 6"/>
          <p:cNvSpPr>
            <a:spLocks noGrp="1"/>
          </p:cNvSpPr>
          <p:nvPr>
            <p:ph type="body" sz="quarter" idx="18" hasCustomPrompt="1"/>
          </p:nvPr>
        </p:nvSpPr>
        <p:spPr>
          <a:xfrm>
            <a:off x="3295085" y="4900661"/>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a:t>max.mustermann@bnnetze.de</a:t>
            </a:r>
          </a:p>
        </p:txBody>
      </p:sp>
      <p:sp>
        <p:nvSpPr>
          <p:cNvPr id="37" name="Textplatzhalter 6"/>
          <p:cNvSpPr>
            <a:spLocks noGrp="1"/>
          </p:cNvSpPr>
          <p:nvPr>
            <p:ph type="body" sz="quarter" idx="19" hasCustomPrompt="1"/>
          </p:nvPr>
        </p:nvSpPr>
        <p:spPr>
          <a:xfrm>
            <a:off x="4341200" y="5355428"/>
            <a:ext cx="3909154"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a:t>0761 279 - 9999</a:t>
            </a:r>
          </a:p>
        </p:txBody>
      </p:sp>
      <p:sp>
        <p:nvSpPr>
          <p:cNvPr id="8" name="Textfeld 7"/>
          <p:cNvSpPr txBox="1"/>
          <p:nvPr userDrawn="1"/>
        </p:nvSpPr>
        <p:spPr>
          <a:xfrm>
            <a:off x="3295085" y="5355428"/>
            <a:ext cx="1046114" cy="399600"/>
          </a:xfrm>
          <a:prstGeom prst="rect">
            <a:avLst/>
          </a:prstGeom>
          <a:noFill/>
        </p:spPr>
        <p:txBody>
          <a:bodyPr vert="horz" wrap="square" rtlCol="0" anchor="ctr" anchorCtr="0">
            <a:normAutofit/>
          </a:bodyPr>
          <a:lstStyle/>
          <a:p>
            <a:r>
              <a:rPr lang="de-DE" sz="2000">
                <a:latin typeface="Thesans Badenova" panose="020B0503040302060204" pitchFamily="34" charset="0"/>
              </a:rPr>
              <a:t>Telefon</a:t>
            </a:r>
          </a:p>
        </p:txBody>
      </p:sp>
      <p:sp>
        <p:nvSpPr>
          <p:cNvPr id="12" name="Bildplatzhalter 11"/>
          <p:cNvSpPr>
            <a:spLocks noGrp="1" noChangeAspect="1"/>
          </p:cNvSpPr>
          <p:nvPr>
            <p:ph type="pic" sz="quarter" idx="21"/>
          </p:nvPr>
        </p:nvSpPr>
        <p:spPr>
          <a:xfrm>
            <a:off x="8689261" y="2090605"/>
            <a:ext cx="2664539" cy="3554585"/>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accent4"/>
              </a:buClr>
              <a:buSzTx/>
              <a:buFont typeface="Arial" panose="020B0604020202020204" pitchFamily="34" charset="0"/>
              <a:buNone/>
              <a:tabLst/>
              <a:defRPr lang="de-DE" sz="2100" i="0" kern="1200" dirty="0" smtClean="0">
                <a:solidFill>
                  <a:srgbClr val="404040"/>
                </a:solidFill>
                <a:latin typeface="Thesans Badenova" panose="020B0503040302060204" pitchFamily="34" charset="0"/>
                <a:ea typeface="+mn-ea"/>
                <a:cs typeface="+mn-cs"/>
              </a:defRPr>
            </a:lvl1pPr>
          </a:lstStyle>
          <a:p>
            <a:r>
              <a:rPr lang="de-DE"/>
              <a:t>Bild durch Klicken auf Symbol hinzufügen</a:t>
            </a:r>
          </a:p>
        </p:txBody>
      </p:sp>
    </p:spTree>
    <p:extLst>
      <p:ext uri="{BB962C8B-B14F-4D97-AF65-F5344CB8AC3E}">
        <p14:creationId xmlns:p14="http://schemas.microsoft.com/office/powerpoint/2010/main" val="397702521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p:txBody>
          <a:bodyPr/>
          <a:lstStyle/>
          <a:p>
            <a:fld id="{752DA162-648E-4714-97CB-9235F76FB792}" type="slidenum">
              <a:rPr lang="de-DE" smtClean="0"/>
              <a:t>‹Nr.›</a:t>
            </a:fld>
            <a:endParaRPr lang="de-DE"/>
          </a:p>
        </p:txBody>
      </p:sp>
    </p:spTree>
    <p:extLst>
      <p:ext uri="{BB962C8B-B14F-4D97-AF65-F5344CB8AC3E}">
        <p14:creationId xmlns:p14="http://schemas.microsoft.com/office/powerpoint/2010/main" val="32760338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Abschluss_Sloga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30816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7268" name="think-cell Folie" r:id="rId4" imgW="235" imgH="235" progId="TCLayout.ActiveDocument.1">
                  <p:embed/>
                </p:oleObj>
              </mc:Choice>
              <mc:Fallback>
                <p:oleObj name="think-cell Folie" r:id="rId4" imgW="235" imgH="23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feld 4"/>
          <p:cNvSpPr txBox="1"/>
          <p:nvPr userDrawn="1"/>
        </p:nvSpPr>
        <p:spPr>
          <a:xfrm>
            <a:off x="0" y="2853079"/>
            <a:ext cx="12192000" cy="1446550"/>
          </a:xfrm>
          <a:prstGeom prst="rect">
            <a:avLst/>
          </a:prstGeom>
          <a:noFill/>
        </p:spPr>
        <p:txBody>
          <a:bodyPr wrap="square" rtlCol="0">
            <a:spAutoFit/>
          </a:bodyPr>
          <a:lstStyle/>
          <a:p>
            <a:pPr algn="ctr"/>
            <a:r>
              <a:rPr lang="de-DE" sz="8800" b="1" i="1">
                <a:solidFill>
                  <a:srgbClr val="FF6600"/>
                </a:solidFill>
                <a:effectLst>
                  <a:outerShdw blurRad="38100" dist="38100" dir="2700000" algn="tl">
                    <a:srgbClr val="000000">
                      <a:alpha val="43137"/>
                    </a:srgbClr>
                  </a:outerShdw>
                </a:effectLst>
              </a:rPr>
              <a:t>Zuverlässig</a:t>
            </a:r>
            <a:r>
              <a:rPr lang="de-DE" sz="8800" b="1" i="1" baseline="0">
                <a:solidFill>
                  <a:srgbClr val="FF6600"/>
                </a:solidFill>
                <a:effectLst>
                  <a:outerShdw blurRad="38100" dist="38100" dir="2700000" algn="tl">
                    <a:srgbClr val="000000">
                      <a:alpha val="43137"/>
                    </a:srgbClr>
                  </a:outerShdw>
                </a:effectLst>
              </a:rPr>
              <a:t> und vor Ort</a:t>
            </a:r>
            <a:endParaRPr lang="de-DE" sz="8800" b="1" i="1">
              <a:solidFill>
                <a:srgbClr val="FF6600"/>
              </a:solidFill>
              <a:effectLst>
                <a:outerShdw blurRad="38100" dist="38100" dir="2700000" algn="tl">
                  <a:srgbClr val="000000">
                    <a:alpha val="43137"/>
                  </a:srgbClr>
                </a:outerShdw>
              </a:effectLst>
            </a:endParaRPr>
          </a:p>
        </p:txBody>
      </p:sp>
      <p:sp>
        <p:nvSpPr>
          <p:cNvPr id="2" name="Datumsplatzhalter 1"/>
          <p:cNvSpPr>
            <a:spLocks noGrp="1"/>
          </p:cNvSpPr>
          <p:nvPr>
            <p:ph type="dt" sz="half" idx="10"/>
          </p:nvPr>
        </p:nvSpPr>
        <p:spPr/>
        <p:txBody>
          <a:bodyPr/>
          <a:lstStyle/>
          <a:p>
            <a:r>
              <a:rPr lang="de-DE"/>
              <a:t>Lahr, 08.12.2022</a:t>
            </a:r>
          </a:p>
        </p:txBody>
      </p:sp>
      <p:sp>
        <p:nvSpPr>
          <p:cNvPr id="3" name="Fußzeilenplatzhalter 2"/>
          <p:cNvSpPr>
            <a:spLocks noGrp="1"/>
          </p:cNvSpPr>
          <p:nvPr>
            <p:ph type="ftr" sz="quarter" idx="11"/>
          </p:nvPr>
        </p:nvSpPr>
        <p:spPr/>
        <p:txBody>
          <a:bodyPr/>
          <a:lstStyle/>
          <a:p>
            <a:r>
              <a:rPr lang="de-DE" dirty="0"/>
              <a:t>bnNETZE GmbH</a:t>
            </a:r>
          </a:p>
        </p:txBody>
      </p:sp>
      <p:sp>
        <p:nvSpPr>
          <p:cNvPr id="4" name="Foliennummernplatzhalter 3"/>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52556517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Titelfolie_FR">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409819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9316"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26" name="Grafik 25"/>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0" y="-2386"/>
            <a:ext cx="12191471" cy="6860386"/>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344213188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Titelfolie_Dreisam">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762454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0340"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11" name="Grafik 10"/>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228050795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Titelfolie_Umspannwerk">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3482153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1364"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2" name="Grafik 1"/>
          <p:cNvPicPr>
            <a:picLocks noChangeAspect="1"/>
          </p:cNvPicPr>
          <p:nvPr userDrawn="1"/>
        </p:nvPicPr>
        <p:blipFill rotWithShape="1">
          <a:blip r:embed="rId7" cstate="print">
            <a:extLst>
              <a:ext uri="{28A0092B-C50C-407E-A947-70E740481C1C}">
                <a14:useLocalDpi xmlns:a14="http://schemas.microsoft.com/office/drawing/2010/main"/>
              </a:ext>
            </a:extLst>
          </a:blip>
          <a:srcRect t="-1"/>
          <a:stretch/>
        </p:blipFill>
        <p:spPr>
          <a:xfrm>
            <a:off x="1" y="-14869"/>
            <a:ext cx="12191999" cy="6887870"/>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31024244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Titelfolie_Schwarzwald">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4100577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2388"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4" name="Grafik 3"/>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 y="-10633"/>
            <a:ext cx="12192001" cy="6868633"/>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203009748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Titelfolie_Skyline">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3363284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3412"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49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10" name="Grafik 9"/>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6845" y="4489473"/>
            <a:ext cx="12175155" cy="1746735"/>
          </a:xfrm>
          <a:prstGeom prst="rect">
            <a:avLst/>
          </a:prstGeom>
        </p:spPr>
      </p:pic>
      <p:sp>
        <p:nvSpPr>
          <p:cNvPr id="12" name="Titel 1"/>
          <p:cNvSpPr>
            <a:spLocks noGrp="1"/>
          </p:cNvSpPr>
          <p:nvPr>
            <p:ph type="ctrTitle" hasCustomPrompt="1"/>
          </p:nvPr>
        </p:nvSpPr>
        <p:spPr>
          <a:xfrm>
            <a:off x="805542" y="1703757"/>
            <a:ext cx="9278257" cy="799890"/>
          </a:xfrm>
        </p:spPr>
        <p:txBody>
          <a:bodyPr anchor="ctr">
            <a:normAutofit/>
          </a:bodyPr>
          <a:lstStyle>
            <a:lvl1pPr algn="l">
              <a:lnSpc>
                <a:spcPts val="4900"/>
              </a:lnSpc>
              <a:defRPr sz="4000" b="1" baseline="0">
                <a:solidFill>
                  <a:srgbClr val="404040"/>
                </a:solidFill>
                <a:latin typeface="Thesans Badenova" panose="020B0503040302060204" pitchFamily="34" charset="0"/>
              </a:defRPr>
            </a:lvl1pPr>
          </a:lstStyle>
          <a:p>
            <a:r>
              <a:rPr lang="de-DE" dirty="0"/>
              <a:t>TITEL DER PRÄSENTATION</a:t>
            </a:r>
          </a:p>
        </p:txBody>
      </p:sp>
      <p:sp>
        <p:nvSpPr>
          <p:cNvPr id="13" name="Untertitel 2"/>
          <p:cNvSpPr>
            <a:spLocks noGrp="1"/>
          </p:cNvSpPr>
          <p:nvPr>
            <p:ph type="subTitle" idx="1" hasCustomPrompt="1"/>
          </p:nvPr>
        </p:nvSpPr>
        <p:spPr>
          <a:xfrm>
            <a:off x="805542" y="2857139"/>
            <a:ext cx="6206400" cy="648000"/>
          </a:xfrm>
          <a:prstGeom prst="rect">
            <a:avLst/>
          </a:prstGeom>
          <a:noFill/>
          <a:ln>
            <a:noFill/>
          </a:ln>
        </p:spPr>
        <p:txBody>
          <a:bodyPr vert="horz" lIns="91440" tIns="45720" rIns="91440" bIns="45720" rtlCol="0">
            <a:normAutofit/>
          </a:bodyPr>
          <a:lstStyle>
            <a:lvl1pPr marL="514350" indent="-514350">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17" name="Textplatzhalter 8"/>
          <p:cNvSpPr>
            <a:spLocks noGrp="1"/>
          </p:cNvSpPr>
          <p:nvPr>
            <p:ph type="body" sz="quarter" idx="13" hasCustomPrompt="1"/>
          </p:nvPr>
        </p:nvSpPr>
        <p:spPr>
          <a:xfrm>
            <a:off x="805542" y="3501844"/>
            <a:ext cx="6206400" cy="648000"/>
          </a:xfrm>
          <a:prstGeom prst="rect">
            <a:avLst/>
          </a:prstGeom>
          <a:noFill/>
          <a:ln>
            <a:noFill/>
          </a:ln>
        </p:spPr>
        <p:txBody>
          <a:bodyPr vert="horz" lIns="91440" tIns="45720" rIns="91440" bIns="45720" rtlCol="0" anchor="ctr" anchorCtr="0">
            <a:normAutofit/>
          </a:bodyPr>
          <a:lstStyle>
            <a:lvl1pPr>
              <a:buFontTx/>
              <a:buNone/>
              <a:defRPr lang="de-DE" sz="2600" b="1" dirty="0">
                <a:solidFill>
                  <a:srgbClr val="404040"/>
                </a:solidFill>
              </a:defRPr>
            </a:lvl1pPr>
          </a:lstStyle>
          <a:p>
            <a:pPr marL="0" lvl="0" indent="0">
              <a:lnSpc>
                <a:spcPct val="130000"/>
              </a:lnSpc>
              <a:buFontTx/>
              <a:buNone/>
            </a:pPr>
            <a:r>
              <a:rPr lang="de-DE" dirty="0"/>
              <a:t>Abteilung</a:t>
            </a:r>
          </a:p>
        </p:txBody>
      </p:sp>
      <p:pic>
        <p:nvPicPr>
          <p:cNvPr id="11" name="Grafik 10"/>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9627966" y="-21265"/>
            <a:ext cx="1928017" cy="999460"/>
          </a:xfrm>
          <a:prstGeom prst="rect">
            <a:avLst/>
          </a:prstGeom>
        </p:spPr>
      </p:pic>
    </p:spTree>
    <p:extLst>
      <p:ext uri="{BB962C8B-B14F-4D97-AF65-F5344CB8AC3E}">
        <p14:creationId xmlns:p14="http://schemas.microsoft.com/office/powerpoint/2010/main" val="376808248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211697187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74436"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739635"/>
            <a:ext cx="10515600" cy="792083"/>
          </a:xfrm>
          <a:prstGeom prst="rect">
            <a:avLst/>
          </a:prstGeom>
          <a:solidFill>
            <a:srgbClr val="E6E6E6"/>
          </a:solidFill>
        </p:spPr>
        <p:txBody>
          <a:bodyPr vert="horz" lIns="91440" tIns="45720" rIns="91440" bIns="45720" rtlCol="0" anchor="ctr">
            <a:normAutofit/>
          </a:bodyPr>
          <a:lstStyle>
            <a:lvl1pPr marL="457200" indent="-457200">
              <a:buFontTx/>
              <a:buNone/>
              <a:defRPr lang="de-DE" sz="22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810387"/>
            <a:ext cx="10515600" cy="791716"/>
          </a:xfrm>
          <a:prstGeom prst="rect">
            <a:avLst/>
          </a:prstGeom>
          <a:noFill/>
        </p:spPr>
        <p:txBody>
          <a:bodyPr vert="horz" lIns="91440" tIns="45720" rIns="91440" bIns="45720" rtlCol="0" anchor="ctr">
            <a:normAutofit/>
          </a:bodyPr>
          <a:lstStyle>
            <a:lvl1pPr>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1" y="3880774"/>
            <a:ext cx="10515787" cy="792083"/>
          </a:xfrm>
          <a:prstGeom prst="rect">
            <a:avLst/>
          </a:prstGeom>
          <a:noFill/>
        </p:spPr>
        <p:txBody>
          <a:bodyPr vert="horz" lIns="91440" tIns="45720" rIns="91440" bIns="45720" rtlCol="0" anchor="ctr">
            <a:normAutofit/>
          </a:bodyPr>
          <a:lstStyle>
            <a:lvl1pPr>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3</a:t>
            </a:r>
          </a:p>
        </p:txBody>
      </p:sp>
      <p:sp>
        <p:nvSpPr>
          <p:cNvPr id="31" name="Textplatzhalter 25"/>
          <p:cNvSpPr>
            <a:spLocks noGrp="1"/>
          </p:cNvSpPr>
          <p:nvPr>
            <p:ph type="body" sz="quarter" idx="17" hasCustomPrompt="1"/>
          </p:nvPr>
        </p:nvSpPr>
        <p:spPr>
          <a:xfrm>
            <a:off x="838200" y="4951525"/>
            <a:ext cx="10515788" cy="791716"/>
          </a:xfrm>
          <a:prstGeom prst="rect">
            <a:avLst/>
          </a:prstGeom>
          <a:noFill/>
        </p:spPr>
        <p:txBody>
          <a:bodyPr vert="horz" lIns="91440" tIns="45720" rIns="91440" bIns="45720" rtlCol="0" anchor="ctr">
            <a:normAutofit/>
          </a:bodyPr>
          <a:lstStyle>
            <a:lvl1pPr marL="457200" indent="-457200">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4</a:t>
            </a:r>
          </a:p>
        </p:txBody>
      </p:sp>
    </p:spTree>
    <p:extLst>
      <p:ext uri="{BB962C8B-B14F-4D97-AF65-F5344CB8AC3E}">
        <p14:creationId xmlns:p14="http://schemas.microsoft.com/office/powerpoint/2010/main" val="366633168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Agenda_5">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289679222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75460"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a:xfrm>
            <a:off x="838200" y="-1703"/>
            <a:ext cx="8623635" cy="990000"/>
          </a:xfrm>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701641"/>
            <a:ext cx="10515412" cy="648000"/>
          </a:xfrm>
          <a:prstGeom prst="rect">
            <a:avLst/>
          </a:prstGeom>
          <a:solidFill>
            <a:srgbClr val="E6E6E6"/>
          </a:solidFill>
        </p:spPr>
        <p:txBody>
          <a:bodyPr vert="horz" lIns="91440" tIns="45720" rIns="91440" bIns="45720" rtlCol="0" anchor="ctr">
            <a:normAutofit/>
          </a:bodyPr>
          <a:lstStyle>
            <a:lvl1pPr>
              <a:buFontTx/>
              <a:buNone/>
              <a:defRPr lang="de-DE" sz="22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559690"/>
            <a:ext cx="10515412" cy="6477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0" y="3417438"/>
            <a:ext cx="10515599" cy="6480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4275487"/>
            <a:ext cx="10515412" cy="6480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5133535"/>
            <a:ext cx="10515600" cy="6477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Tree>
    <p:extLst>
      <p:ext uri="{BB962C8B-B14F-4D97-AF65-F5344CB8AC3E}">
        <p14:creationId xmlns:p14="http://schemas.microsoft.com/office/powerpoint/2010/main" val="3151161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folie_FR">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4245250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6"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26" name="Grafik 25"/>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0" y="-2386"/>
            <a:ext cx="12191471" cy="6860386"/>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362313037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Agenda_6">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150983043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76484"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a:xfrm>
            <a:off x="838200" y="6494579"/>
            <a:ext cx="2743200" cy="365125"/>
          </a:xfrm>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653206"/>
            <a:ext cx="10515413" cy="576330"/>
          </a:xfrm>
          <a:prstGeom prst="rect">
            <a:avLst/>
          </a:prstGeom>
          <a:solidFill>
            <a:srgbClr val="E6E6E6"/>
          </a:solidFill>
        </p:spPr>
        <p:txBody>
          <a:bodyPr vert="horz" lIns="91440" tIns="45720" rIns="91440" bIns="45720" rtlCol="0" anchor="ctr">
            <a:normAutofit/>
          </a:bodyPr>
          <a:lstStyle>
            <a:lvl1pPr>
              <a:buFontTx/>
              <a:buNone/>
              <a:defRPr lang="de-DE" sz="20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373392"/>
            <a:ext cx="10515413" cy="576064"/>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1" y="3093312"/>
            <a:ext cx="10515600" cy="576330"/>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3813498"/>
            <a:ext cx="10515413" cy="576330"/>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4533684"/>
            <a:ext cx="10515601" cy="576064"/>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
        <p:nvSpPr>
          <p:cNvPr id="13" name="Textplatzhalter 25"/>
          <p:cNvSpPr>
            <a:spLocks noGrp="1"/>
          </p:cNvSpPr>
          <p:nvPr>
            <p:ph type="body" sz="quarter" idx="18" hasCustomPrompt="1"/>
          </p:nvPr>
        </p:nvSpPr>
        <p:spPr>
          <a:xfrm>
            <a:off x="838200" y="5253606"/>
            <a:ext cx="10515601" cy="576064"/>
          </a:xfrm>
          <a:prstGeom prst="rect">
            <a:avLst/>
          </a:prstGeom>
          <a:noFill/>
        </p:spPr>
        <p:txBody>
          <a:bodyPr vert="horz" lIns="91440" tIns="45720" rIns="91440" bIns="45720" rtlCol="0" anchor="ctr">
            <a:normAutofit/>
          </a:bodyPr>
          <a:lstStyle>
            <a:lvl1pPr marL="228600" indent="-228600">
              <a:buFontTx/>
              <a:buNone/>
              <a:defRPr lang="de-DE" sz="2000" b="1" baseline="0" dirty="0" smtClean="0">
                <a:solidFill>
                  <a:srgbClr val="404040"/>
                </a:solidFill>
                <a:latin typeface="Thesans Badenova" panose="020B0503040302060204" pitchFamily="34" charset="0"/>
              </a:defRPr>
            </a:lvl1pPr>
          </a:lstStyle>
          <a:p>
            <a:pPr marL="0" lvl="0" indent="0"/>
            <a:r>
              <a:rPr lang="de-DE" dirty="0" err="1"/>
              <a:t>Agendapunkt</a:t>
            </a:r>
            <a:r>
              <a:rPr lang="de-DE" dirty="0"/>
              <a:t> 6</a:t>
            </a:r>
          </a:p>
        </p:txBody>
      </p:sp>
    </p:spTree>
    <p:extLst>
      <p:ext uri="{BB962C8B-B14F-4D97-AF65-F5344CB8AC3E}">
        <p14:creationId xmlns:p14="http://schemas.microsoft.com/office/powerpoint/2010/main" val="26160215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Agenda_7">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316365247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77508"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a:xfrm>
            <a:off x="838200" y="6494579"/>
            <a:ext cx="2743200" cy="365125"/>
          </a:xfrm>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613010"/>
            <a:ext cx="10515600" cy="504290"/>
          </a:xfrm>
          <a:prstGeom prst="rect">
            <a:avLst/>
          </a:prstGeom>
          <a:solidFill>
            <a:srgbClr val="E6E6E6"/>
          </a:solidFill>
        </p:spPr>
        <p:txBody>
          <a:bodyPr vert="horz" lIns="91440" tIns="45720" rIns="91440" bIns="45720" rtlCol="0" anchor="ctr">
            <a:normAutofit/>
          </a:bodyPr>
          <a:lstStyle>
            <a:lvl1pPr>
              <a:buFontTx/>
              <a:buNone/>
              <a:defRPr lang="de-DE" sz="18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238594"/>
            <a:ext cx="10515600"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0" y="2863944"/>
            <a:ext cx="10515787" cy="504290"/>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3489528"/>
            <a:ext cx="10515600" cy="504290"/>
          </a:xfrm>
          <a:prstGeom prst="rect">
            <a:avLst/>
          </a:prstGeom>
          <a:noFill/>
        </p:spPr>
        <p:txBody>
          <a:bodyPr vert="horz" lIns="91440" tIns="45720" rIns="91440" bIns="45720" rtlCol="0" anchor="ctr">
            <a:normAutofit/>
          </a:bodyPr>
          <a:lstStyle>
            <a:lvl1pPr marL="342900" indent="-342900">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4115112"/>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
        <p:nvSpPr>
          <p:cNvPr id="13" name="Textplatzhalter 25"/>
          <p:cNvSpPr>
            <a:spLocks noGrp="1"/>
          </p:cNvSpPr>
          <p:nvPr>
            <p:ph type="body" sz="quarter" idx="18" hasCustomPrompt="1"/>
          </p:nvPr>
        </p:nvSpPr>
        <p:spPr>
          <a:xfrm>
            <a:off x="838200" y="4740462"/>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6</a:t>
            </a:r>
          </a:p>
        </p:txBody>
      </p:sp>
      <p:sp>
        <p:nvSpPr>
          <p:cNvPr id="15" name="Textplatzhalter 25"/>
          <p:cNvSpPr>
            <a:spLocks noGrp="1"/>
          </p:cNvSpPr>
          <p:nvPr>
            <p:ph type="body" sz="quarter" idx="19" hasCustomPrompt="1"/>
          </p:nvPr>
        </p:nvSpPr>
        <p:spPr>
          <a:xfrm>
            <a:off x="838200" y="5365810"/>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7</a:t>
            </a:r>
          </a:p>
        </p:txBody>
      </p:sp>
    </p:spTree>
    <p:extLst>
      <p:ext uri="{BB962C8B-B14F-4D97-AF65-F5344CB8AC3E}">
        <p14:creationId xmlns:p14="http://schemas.microsoft.com/office/powerpoint/2010/main" val="243281602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2500400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8532"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lvl1pPr>
              <a:defRPr/>
            </a:lvl1p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p:txBody>
          <a:bodyPr/>
          <a:lstStyle/>
          <a:p>
            <a:fld id="{31D8CB4B-F9FC-406F-954B-1E9247735FAA}" type="slidenum">
              <a:rPr lang="de-DE" smtClean="0"/>
              <a:t>‹Nr.›</a:t>
            </a:fld>
            <a:endParaRPr lang="de-DE"/>
          </a:p>
        </p:txBody>
      </p:sp>
      <p:sp>
        <p:nvSpPr>
          <p:cNvPr id="14" name="Inhaltsplatzhalter 13"/>
          <p:cNvSpPr>
            <a:spLocks noGrp="1"/>
          </p:cNvSpPr>
          <p:nvPr>
            <p:ph sz="quarter" idx="13"/>
          </p:nvPr>
        </p:nvSpPr>
        <p:spPr>
          <a:xfrm>
            <a:off x="838200" y="1355854"/>
            <a:ext cx="10515600" cy="47736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8561896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Überschrift_Inhalt">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userDrawn="1">
            <p:custDataLst>
              <p:tags r:id="rId2"/>
            </p:custDataLst>
            <p:extLst>
              <p:ext uri="{D42A27DB-BD31-4B8C-83A1-F6EECF244321}">
                <p14:modId xmlns:p14="http://schemas.microsoft.com/office/powerpoint/2010/main" val="380446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9556" name="think-cell Folie" r:id="rId5" imgW="235" imgH="235" progId="TCLayout.ActiveDocument.1">
                  <p:embed/>
                </p:oleObj>
              </mc:Choice>
              <mc:Fallback>
                <p:oleObj name="think-cell Folie" r:id="rId5" imgW="235" imgH="235" progId="TCLayout.ActiveDocument.1">
                  <p:embed/>
                  <p:pic>
                    <p:nvPicPr>
                      <p:cNvPr id="12" name="Objekt 1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hteck 10"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7" name="Textplatzhalter 6"/>
          <p:cNvSpPr>
            <a:spLocks noGrp="1"/>
          </p:cNvSpPr>
          <p:nvPr>
            <p:ph type="body" sz="quarter" idx="14" hasCustomPrompt="1"/>
          </p:nvPr>
        </p:nvSpPr>
        <p:spPr>
          <a:xfrm>
            <a:off x="835152" y="1476058"/>
            <a:ext cx="10515599" cy="485728"/>
          </a:xfrm>
          <a:prstGeom prst="rect">
            <a:avLst/>
          </a:prstGeom>
        </p:spPr>
        <p:txBody>
          <a:bodyPr>
            <a:normAutofit/>
          </a:bodyPr>
          <a:lstStyle>
            <a:lvl1pPr marL="0" indent="0">
              <a:buNone/>
              <a:defRPr sz="2000" b="1">
                <a:solidFill>
                  <a:srgbClr val="404040"/>
                </a:solidFill>
              </a:defRPr>
            </a:lvl1pPr>
          </a:lstStyle>
          <a:p>
            <a:pPr lvl="0"/>
            <a:r>
              <a:rPr lang="de-DE" dirty="0"/>
              <a:t>Unterkapitel</a:t>
            </a:r>
          </a:p>
        </p:txBody>
      </p:sp>
      <p:sp>
        <p:nvSpPr>
          <p:cNvPr id="14" name="Inhaltsplatzhalter 13"/>
          <p:cNvSpPr>
            <a:spLocks noGrp="1"/>
          </p:cNvSpPr>
          <p:nvPr>
            <p:ph sz="quarter" idx="15"/>
          </p:nvPr>
        </p:nvSpPr>
        <p:spPr>
          <a:xfrm>
            <a:off x="835152" y="2203168"/>
            <a:ext cx="10515600" cy="3803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22454872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Inhalt_Pfeile">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userDrawn="1">
            <p:custDataLst>
              <p:tags r:id="rId2"/>
            </p:custDataLst>
            <p:extLst>
              <p:ext uri="{D42A27DB-BD31-4B8C-83A1-F6EECF244321}">
                <p14:modId xmlns:p14="http://schemas.microsoft.com/office/powerpoint/2010/main" val="1558006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0580" name="think-cell Folie" r:id="rId5" imgW="235" imgH="235" progId="TCLayout.ActiveDocument.1">
                  <p:embed/>
                </p:oleObj>
              </mc:Choice>
              <mc:Fallback>
                <p:oleObj name="think-cell Folie" r:id="rId5" imgW="235" imgH="235"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Rechteck 1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5" name="Textplatzhalter 14"/>
          <p:cNvSpPr>
            <a:spLocks noGrp="1"/>
          </p:cNvSpPr>
          <p:nvPr>
            <p:ph type="body" sz="quarter" idx="25"/>
          </p:nvPr>
        </p:nvSpPr>
        <p:spPr>
          <a:xfrm>
            <a:off x="838200" y="1522211"/>
            <a:ext cx="10515600" cy="821638"/>
          </a:xfrm>
        </p:spPr>
        <p:txBody>
          <a:body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6" name="object 6"/>
          <p:cNvSpPr/>
          <p:nvPr userDrawn="1"/>
        </p:nvSpPr>
        <p:spPr>
          <a:xfrm>
            <a:off x="1596991" y="2889042"/>
            <a:ext cx="3172460" cy="1117776"/>
          </a:xfrm>
          <a:custGeom>
            <a:avLst/>
            <a:gdLst/>
            <a:ahLst/>
            <a:cxnLst/>
            <a:rect l="l" t="t" r="r" b="b"/>
            <a:pathLst>
              <a:path w="3172460" h="1125220">
                <a:moveTo>
                  <a:pt x="2614587" y="0"/>
                </a:moveTo>
                <a:lnTo>
                  <a:pt x="8953" y="0"/>
                </a:lnTo>
                <a:lnTo>
                  <a:pt x="566813" y="557860"/>
                </a:lnTo>
                <a:lnTo>
                  <a:pt x="0" y="1124673"/>
                </a:lnTo>
                <a:lnTo>
                  <a:pt x="2605646"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nchor="ctr"/>
          <a:lstStyle/>
          <a:p>
            <a:endParaRPr sz="1579" dirty="0"/>
          </a:p>
        </p:txBody>
      </p:sp>
      <p:sp>
        <p:nvSpPr>
          <p:cNvPr id="7" name="object 7"/>
          <p:cNvSpPr/>
          <p:nvPr userDrawn="1"/>
        </p:nvSpPr>
        <p:spPr>
          <a:xfrm>
            <a:off x="4521992" y="2881598"/>
            <a:ext cx="3172460" cy="1125220"/>
          </a:xfrm>
          <a:custGeom>
            <a:avLst/>
            <a:gdLst/>
            <a:ahLst/>
            <a:cxnLst/>
            <a:rect l="l" t="t" r="r" b="b"/>
            <a:pathLst>
              <a:path w="3172459" h="1125220">
                <a:moveTo>
                  <a:pt x="2614587" y="0"/>
                </a:moveTo>
                <a:lnTo>
                  <a:pt x="8953" y="0"/>
                </a:lnTo>
                <a:lnTo>
                  <a:pt x="566813" y="557860"/>
                </a:lnTo>
                <a:lnTo>
                  <a:pt x="0" y="1124673"/>
                </a:lnTo>
                <a:lnTo>
                  <a:pt x="2605646"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lstStyle/>
          <a:p>
            <a:endParaRPr sz="1579"/>
          </a:p>
        </p:txBody>
      </p:sp>
      <p:sp>
        <p:nvSpPr>
          <p:cNvPr id="8" name="object 8"/>
          <p:cNvSpPr/>
          <p:nvPr userDrawn="1"/>
        </p:nvSpPr>
        <p:spPr>
          <a:xfrm>
            <a:off x="7446991" y="2881598"/>
            <a:ext cx="3172460" cy="1125220"/>
          </a:xfrm>
          <a:custGeom>
            <a:avLst/>
            <a:gdLst/>
            <a:ahLst/>
            <a:cxnLst/>
            <a:rect l="l" t="t" r="r" b="b"/>
            <a:pathLst>
              <a:path w="3172459" h="1125220">
                <a:moveTo>
                  <a:pt x="2614587" y="0"/>
                </a:moveTo>
                <a:lnTo>
                  <a:pt x="8953" y="0"/>
                </a:lnTo>
                <a:lnTo>
                  <a:pt x="566813" y="557860"/>
                </a:lnTo>
                <a:lnTo>
                  <a:pt x="0" y="1124673"/>
                </a:lnTo>
                <a:lnTo>
                  <a:pt x="2605633"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lstStyle/>
          <a:p>
            <a:endParaRPr sz="1579"/>
          </a:p>
        </p:txBody>
      </p:sp>
      <p:sp>
        <p:nvSpPr>
          <p:cNvPr id="10" name="Textplatzhalter 6"/>
          <p:cNvSpPr>
            <a:spLocks noGrp="1"/>
          </p:cNvSpPr>
          <p:nvPr>
            <p:ph type="body" sz="quarter" idx="14" hasCustomPrompt="1"/>
          </p:nvPr>
        </p:nvSpPr>
        <p:spPr>
          <a:xfrm>
            <a:off x="2229616"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2" name="Textplatzhalter 6"/>
          <p:cNvSpPr>
            <a:spLocks noGrp="1"/>
          </p:cNvSpPr>
          <p:nvPr>
            <p:ph type="body" sz="quarter" idx="23" hasCustomPrompt="1"/>
          </p:nvPr>
        </p:nvSpPr>
        <p:spPr>
          <a:xfrm>
            <a:off x="5154615"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3" name="Textplatzhalter 6"/>
          <p:cNvSpPr>
            <a:spLocks noGrp="1"/>
          </p:cNvSpPr>
          <p:nvPr>
            <p:ph type="body" sz="quarter" idx="24" hasCustomPrompt="1"/>
          </p:nvPr>
        </p:nvSpPr>
        <p:spPr>
          <a:xfrm>
            <a:off x="8101099"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8" name="Textplatzhalter 14"/>
          <p:cNvSpPr>
            <a:spLocks noGrp="1"/>
          </p:cNvSpPr>
          <p:nvPr>
            <p:ph type="body" sz="quarter" idx="26"/>
          </p:nvPr>
        </p:nvSpPr>
        <p:spPr>
          <a:xfrm>
            <a:off x="1663292" y="4544568"/>
            <a:ext cx="9022461" cy="1416518"/>
          </a:xfrm>
        </p:spPr>
        <p:txBody>
          <a:bodyPr/>
          <a:lstStyle/>
          <a:p>
            <a:pPr lvl="0"/>
            <a:r>
              <a:rPr lang="de-DE"/>
              <a:t>Textmasterformat bearbeiten</a:t>
            </a:r>
          </a:p>
          <a:p>
            <a:pPr lvl="1"/>
            <a:r>
              <a:rPr lang="de-DE"/>
              <a:t>Zweite Ebene</a:t>
            </a:r>
          </a:p>
        </p:txBody>
      </p:sp>
    </p:spTree>
    <p:extLst>
      <p:ext uri="{BB962C8B-B14F-4D97-AF65-F5344CB8AC3E}">
        <p14:creationId xmlns:p14="http://schemas.microsoft.com/office/powerpoint/2010/main" val="29126661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Inhalt_Grafik">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35512897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1604"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1" name="Inhaltsplatzhalter 10"/>
          <p:cNvSpPr>
            <a:spLocks noGrp="1"/>
          </p:cNvSpPr>
          <p:nvPr>
            <p:ph sz="quarter" idx="16"/>
          </p:nvPr>
        </p:nvSpPr>
        <p:spPr>
          <a:xfrm>
            <a:off x="7480300" y="1850231"/>
            <a:ext cx="3873500" cy="3781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9" name="Inhaltsplatzhalter 8"/>
          <p:cNvSpPr>
            <a:spLocks noGrp="1"/>
          </p:cNvSpPr>
          <p:nvPr>
            <p:ph sz="quarter" idx="15"/>
          </p:nvPr>
        </p:nvSpPr>
        <p:spPr>
          <a:xfrm>
            <a:off x="838200" y="1397494"/>
            <a:ext cx="5754687" cy="46878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8821886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Grafik_Inhalt">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1807632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2628"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1" name="Inhaltsplatzhalter 10"/>
          <p:cNvSpPr>
            <a:spLocks noGrp="1"/>
          </p:cNvSpPr>
          <p:nvPr>
            <p:ph sz="quarter" idx="16"/>
          </p:nvPr>
        </p:nvSpPr>
        <p:spPr>
          <a:xfrm>
            <a:off x="838200" y="1850231"/>
            <a:ext cx="3873500" cy="3781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9" name="Inhaltsplatzhalter 8"/>
          <p:cNvSpPr>
            <a:spLocks noGrp="1"/>
          </p:cNvSpPr>
          <p:nvPr>
            <p:ph sz="quarter" idx="15"/>
          </p:nvPr>
        </p:nvSpPr>
        <p:spPr>
          <a:xfrm>
            <a:off x="5599113" y="1396999"/>
            <a:ext cx="5754687" cy="46878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8139727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Inhalt_2">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2567898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3652"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3" name="Inhaltsplatzhalter 10"/>
          <p:cNvSpPr>
            <a:spLocks noGrp="1"/>
          </p:cNvSpPr>
          <p:nvPr>
            <p:ph sz="quarter" idx="30"/>
          </p:nvPr>
        </p:nvSpPr>
        <p:spPr>
          <a:xfrm>
            <a:off x="6280945" y="1395639"/>
            <a:ext cx="5072855" cy="469159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838200" y="1395639"/>
            <a:ext cx="5071269" cy="4691597"/>
          </a:xfrm>
        </p:spPr>
        <p:txBody>
          <a:bodyPr>
            <a:normAutofit/>
          </a:bodyPr>
          <a:lstStyle>
            <a:lvl1pPr>
              <a:defRPr sz="1400"/>
            </a:lvl1pPr>
            <a:lvl2pPr>
              <a:defRPr sz="140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395649670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Überschrift_Inhalt_2">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1351234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4676"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838200" y="1965960"/>
            <a:ext cx="5071269" cy="412127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7" name="Textplatzhalter 6"/>
          <p:cNvSpPr>
            <a:spLocks noGrp="1"/>
          </p:cNvSpPr>
          <p:nvPr>
            <p:ph type="body" sz="quarter" idx="32"/>
          </p:nvPr>
        </p:nvSpPr>
        <p:spPr>
          <a:xfrm>
            <a:off x="838200" y="1395413"/>
            <a:ext cx="5072063"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21" name="Inhaltsplatzhalter 10"/>
          <p:cNvSpPr>
            <a:spLocks noGrp="1"/>
          </p:cNvSpPr>
          <p:nvPr>
            <p:ph sz="quarter" idx="37"/>
          </p:nvPr>
        </p:nvSpPr>
        <p:spPr>
          <a:xfrm>
            <a:off x="6280944" y="1965960"/>
            <a:ext cx="5072855" cy="412127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2" name="Textplatzhalter 6"/>
          <p:cNvSpPr>
            <a:spLocks noGrp="1"/>
          </p:cNvSpPr>
          <p:nvPr>
            <p:ph type="body" sz="quarter" idx="38"/>
          </p:nvPr>
        </p:nvSpPr>
        <p:spPr>
          <a:xfrm>
            <a:off x="6281164" y="1395413"/>
            <a:ext cx="5072636"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Tree>
    <p:extLst>
      <p:ext uri="{BB962C8B-B14F-4D97-AF65-F5344CB8AC3E}">
        <p14:creationId xmlns:p14="http://schemas.microsoft.com/office/powerpoint/2010/main" val="296673662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Inhalt_4">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281452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5700"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3" name="Inhaltsplatzhalter 10"/>
          <p:cNvSpPr>
            <a:spLocks noGrp="1"/>
          </p:cNvSpPr>
          <p:nvPr>
            <p:ph sz="quarter" idx="30"/>
          </p:nvPr>
        </p:nvSpPr>
        <p:spPr>
          <a:xfrm>
            <a:off x="6280945" y="139563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4" name="Inhaltsplatzhalter 10"/>
          <p:cNvSpPr>
            <a:spLocks noGrp="1"/>
          </p:cNvSpPr>
          <p:nvPr>
            <p:ph sz="quarter" idx="31"/>
          </p:nvPr>
        </p:nvSpPr>
        <p:spPr>
          <a:xfrm>
            <a:off x="6280945" y="390124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1207869" y="139563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2" name="Inhaltsplatzhalter 10"/>
          <p:cNvSpPr>
            <a:spLocks noGrp="1"/>
          </p:cNvSpPr>
          <p:nvPr>
            <p:ph sz="quarter" idx="29"/>
          </p:nvPr>
        </p:nvSpPr>
        <p:spPr>
          <a:xfrm>
            <a:off x="1207869" y="390124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2525626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elfolie_Dreisam">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7344580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0"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11" name="Grafik 10"/>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218534532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Überschrift_Inhalt_4">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2977535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24"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1207869" y="196596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7" name="Textplatzhalter 6"/>
          <p:cNvSpPr>
            <a:spLocks noGrp="1"/>
          </p:cNvSpPr>
          <p:nvPr>
            <p:ph type="body" sz="quarter" idx="32"/>
          </p:nvPr>
        </p:nvSpPr>
        <p:spPr>
          <a:xfrm>
            <a:off x="1208088" y="139541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17" name="Inhaltsplatzhalter 10"/>
          <p:cNvSpPr>
            <a:spLocks noGrp="1"/>
          </p:cNvSpPr>
          <p:nvPr>
            <p:ph sz="quarter" idx="33"/>
          </p:nvPr>
        </p:nvSpPr>
        <p:spPr>
          <a:xfrm>
            <a:off x="1207075" y="447157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8" name="Textplatzhalter 6"/>
          <p:cNvSpPr>
            <a:spLocks noGrp="1"/>
          </p:cNvSpPr>
          <p:nvPr>
            <p:ph type="body" sz="quarter" idx="34"/>
          </p:nvPr>
        </p:nvSpPr>
        <p:spPr>
          <a:xfrm>
            <a:off x="1207294" y="390102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19" name="Inhaltsplatzhalter 10"/>
          <p:cNvSpPr>
            <a:spLocks noGrp="1"/>
          </p:cNvSpPr>
          <p:nvPr>
            <p:ph sz="quarter" idx="35"/>
          </p:nvPr>
        </p:nvSpPr>
        <p:spPr>
          <a:xfrm>
            <a:off x="6280945" y="447157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0" name="Textplatzhalter 6"/>
          <p:cNvSpPr>
            <a:spLocks noGrp="1"/>
          </p:cNvSpPr>
          <p:nvPr>
            <p:ph type="body" sz="quarter" idx="36"/>
          </p:nvPr>
        </p:nvSpPr>
        <p:spPr>
          <a:xfrm>
            <a:off x="6281164" y="390102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21" name="Inhaltsplatzhalter 10"/>
          <p:cNvSpPr>
            <a:spLocks noGrp="1"/>
          </p:cNvSpPr>
          <p:nvPr>
            <p:ph sz="quarter" idx="37"/>
          </p:nvPr>
        </p:nvSpPr>
        <p:spPr>
          <a:xfrm>
            <a:off x="6280945" y="196596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2" name="Textplatzhalter 6"/>
          <p:cNvSpPr>
            <a:spLocks noGrp="1"/>
          </p:cNvSpPr>
          <p:nvPr>
            <p:ph type="body" sz="quarter" idx="38"/>
          </p:nvPr>
        </p:nvSpPr>
        <p:spPr>
          <a:xfrm>
            <a:off x="6281164" y="139541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Tree>
    <p:extLst>
      <p:ext uri="{BB962C8B-B14F-4D97-AF65-F5344CB8AC3E}">
        <p14:creationId xmlns:p14="http://schemas.microsoft.com/office/powerpoint/2010/main" val="179143819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Kasten_4">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577406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748"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a:xfrm>
            <a:off x="8610600" y="6494579"/>
            <a:ext cx="2743200" cy="365125"/>
          </a:xfrm>
        </p:spPr>
        <p:txBody>
          <a:bodyPr/>
          <a:lstStyle/>
          <a:p>
            <a:fld id="{31D8CB4B-F9FC-406F-954B-1E9247735FAA}" type="slidenum">
              <a:rPr lang="de-DE" smtClean="0"/>
              <a:t>‹Nr.›</a:t>
            </a:fld>
            <a:endParaRPr lang="de-DE"/>
          </a:p>
        </p:txBody>
      </p:sp>
      <p:sp>
        <p:nvSpPr>
          <p:cNvPr id="10" name="Textplatzhalter 6"/>
          <p:cNvSpPr>
            <a:spLocks noGrp="1"/>
          </p:cNvSpPr>
          <p:nvPr>
            <p:ph type="body" sz="quarter" idx="15"/>
          </p:nvPr>
        </p:nvSpPr>
        <p:spPr>
          <a:xfrm>
            <a:off x="838199" y="1312067"/>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27" name="Textplatzhalter 6"/>
          <p:cNvSpPr>
            <a:spLocks noGrp="1"/>
          </p:cNvSpPr>
          <p:nvPr>
            <p:ph type="body" sz="quarter" idx="17"/>
          </p:nvPr>
        </p:nvSpPr>
        <p:spPr>
          <a:xfrm>
            <a:off x="6285000" y="1312067"/>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33" name="Textplatzhalter 6"/>
          <p:cNvSpPr>
            <a:spLocks noGrp="1"/>
          </p:cNvSpPr>
          <p:nvPr>
            <p:ph type="body" sz="quarter" idx="19"/>
          </p:nvPr>
        </p:nvSpPr>
        <p:spPr>
          <a:xfrm>
            <a:off x="838199" y="3927500"/>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35" name="Textplatzhalter 6"/>
          <p:cNvSpPr>
            <a:spLocks noGrp="1"/>
          </p:cNvSpPr>
          <p:nvPr>
            <p:ph type="body" sz="quarter" idx="21"/>
          </p:nvPr>
        </p:nvSpPr>
        <p:spPr>
          <a:xfrm>
            <a:off x="6285000" y="3927500"/>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11" name="Inhaltsplatzhalter 10"/>
          <p:cNvSpPr>
            <a:spLocks noGrp="1"/>
          </p:cNvSpPr>
          <p:nvPr>
            <p:ph sz="quarter" idx="22"/>
          </p:nvPr>
        </p:nvSpPr>
        <p:spPr>
          <a:xfrm>
            <a:off x="838200" y="4305300"/>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
        <p:nvSpPr>
          <p:cNvPr id="19" name="Inhaltsplatzhalter 10"/>
          <p:cNvSpPr>
            <a:spLocks noGrp="1"/>
          </p:cNvSpPr>
          <p:nvPr>
            <p:ph sz="quarter" idx="23"/>
          </p:nvPr>
        </p:nvSpPr>
        <p:spPr>
          <a:xfrm>
            <a:off x="838111" y="1662314"/>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D009C"/>
              </a:buClr>
              <a:buSzPct val="90000"/>
              <a:buFont typeface="Wingdings" panose="05000000000000000000" pitchFamily="2" charset="2"/>
              <a:buChar char="§"/>
              <a:defRPr sz="1400">
                <a:solidFill>
                  <a:srgbClr val="404040"/>
                </a:solidFill>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lvl="0"/>
            <a:r>
              <a:rPr lang="de-DE"/>
              <a:t>Textmasterformat bearbeiten</a:t>
            </a:r>
          </a:p>
          <a:p>
            <a:pPr lvl="1"/>
            <a:r>
              <a:rPr lang="de-DE"/>
              <a:t>Zweite Ebene</a:t>
            </a:r>
          </a:p>
        </p:txBody>
      </p:sp>
      <p:sp>
        <p:nvSpPr>
          <p:cNvPr id="20" name="Inhaltsplatzhalter 10"/>
          <p:cNvSpPr>
            <a:spLocks noGrp="1"/>
          </p:cNvSpPr>
          <p:nvPr>
            <p:ph sz="quarter" idx="24"/>
          </p:nvPr>
        </p:nvSpPr>
        <p:spPr>
          <a:xfrm>
            <a:off x="6285000" y="1662313"/>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
        <p:nvSpPr>
          <p:cNvPr id="21" name="Inhaltsplatzhalter 10"/>
          <p:cNvSpPr>
            <a:spLocks noGrp="1"/>
          </p:cNvSpPr>
          <p:nvPr>
            <p:ph sz="quarter" idx="25"/>
          </p:nvPr>
        </p:nvSpPr>
        <p:spPr>
          <a:xfrm>
            <a:off x="6285000" y="4305300"/>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Tree>
    <p:extLst>
      <p:ext uri="{BB962C8B-B14F-4D97-AF65-F5344CB8AC3E}">
        <p14:creationId xmlns:p14="http://schemas.microsoft.com/office/powerpoint/2010/main" val="203898957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Folgekasten">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2900778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8772"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a:xfrm>
            <a:off x="8610600" y="6494579"/>
            <a:ext cx="2743200" cy="365125"/>
          </a:xfrm>
        </p:spPr>
        <p:txBody>
          <a:bodyPr/>
          <a:lstStyle/>
          <a:p>
            <a:fld id="{31D8CB4B-F9FC-406F-954B-1E9247735FAA}" type="slidenum">
              <a:rPr lang="de-DE" smtClean="0"/>
              <a:t>‹Nr.›</a:t>
            </a:fld>
            <a:endParaRPr lang="de-DE"/>
          </a:p>
        </p:txBody>
      </p:sp>
      <p:sp>
        <p:nvSpPr>
          <p:cNvPr id="10" name="Textplatzhalter 6"/>
          <p:cNvSpPr>
            <a:spLocks noGrp="1"/>
          </p:cNvSpPr>
          <p:nvPr>
            <p:ph type="body" sz="quarter" idx="15"/>
          </p:nvPr>
        </p:nvSpPr>
        <p:spPr>
          <a:xfrm>
            <a:off x="838198" y="1377380"/>
            <a:ext cx="10515601" cy="467747"/>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12" name="Textplatzhalter 6"/>
          <p:cNvSpPr>
            <a:spLocks noGrp="1"/>
          </p:cNvSpPr>
          <p:nvPr>
            <p:ph type="body" sz="quarter" idx="16"/>
          </p:nvPr>
        </p:nvSpPr>
        <p:spPr>
          <a:xfrm>
            <a:off x="838198" y="5494523"/>
            <a:ext cx="10515601" cy="628691"/>
          </a:xfrm>
          <a:prstGeom prst="rect">
            <a:avLst/>
          </a:prstGeom>
          <a:solidFill>
            <a:srgbClr val="E6E6E6"/>
          </a:solidFill>
          <a:ln w="28575">
            <a:solidFill>
              <a:srgbClr val="E6E6E6"/>
            </a:solidFill>
          </a:ln>
        </p:spPr>
        <p:txBody>
          <a:bodyPr vert="horz" lIns="91440" tIns="45720" rIns="91440" bIns="45720" rtlCol="0" anchor="ctr" anchorCtr="1">
            <a:normAutofit/>
          </a:bodyPr>
          <a:lstStyle>
            <a:lvl1pPr>
              <a:defRPr lang="de-DE" b="1" dirty="0" smtClean="0">
                <a:solidFill>
                  <a:srgbClr val="404040"/>
                </a:solidFill>
              </a:defRPr>
            </a:lvl1pPr>
          </a:lstStyle>
          <a:p>
            <a:pPr marL="0" lvl="0" indent="0">
              <a:buNone/>
            </a:pPr>
            <a:r>
              <a:rPr lang="de-DE"/>
              <a:t>Textmasterformat bearbeiten</a:t>
            </a:r>
          </a:p>
        </p:txBody>
      </p:sp>
      <p:sp>
        <p:nvSpPr>
          <p:cNvPr id="9" name="Inhaltsplatzhalter 8"/>
          <p:cNvSpPr>
            <a:spLocks noGrp="1"/>
          </p:cNvSpPr>
          <p:nvPr>
            <p:ph sz="quarter" idx="17"/>
          </p:nvPr>
        </p:nvSpPr>
        <p:spPr>
          <a:xfrm>
            <a:off x="838200" y="1844675"/>
            <a:ext cx="10515600" cy="3649663"/>
          </a:xfrm>
          <a:ln w="28575">
            <a:solidFill>
              <a:srgbClr val="E6E6E6"/>
            </a:solidFill>
          </a:ln>
        </p:spPr>
        <p:txBody>
          <a:bodyPr anchor="ctr" anchorCtr="0">
            <a:normAutofit/>
          </a:bodyPr>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79109143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el_leer">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3006309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9796" name="think-cell Folie" r:id="rId5" imgW="235" imgH="235" progId="TCLayout.ActiveDocument.1">
                  <p:embed/>
                </p:oleObj>
              </mc:Choice>
              <mc:Fallback>
                <p:oleObj name="think-cell Folie" r:id="rId5" imgW="235" imgH="235" progId="TCLayout.ActiveDocument.1">
                  <p:embed/>
                  <p:pic>
                    <p:nvPicPr>
                      <p:cNvPr id="9" name="Obj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428343165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Lahr, 08.12.2022</a:t>
            </a:r>
          </a:p>
        </p:txBody>
      </p:sp>
      <p:sp>
        <p:nvSpPr>
          <p:cNvPr id="3" name="Fußzeilenplatzhalter 2"/>
          <p:cNvSpPr>
            <a:spLocks noGrp="1"/>
          </p:cNvSpPr>
          <p:nvPr>
            <p:ph type="ftr" sz="quarter" idx="11"/>
          </p:nvPr>
        </p:nvSpPr>
        <p:spPr/>
        <p:txBody>
          <a:bodyPr/>
          <a:lstStyle/>
          <a:p>
            <a:r>
              <a:rPr lang="de-DE" dirty="0"/>
              <a:t>bnNETZE GmbH</a:t>
            </a:r>
          </a:p>
        </p:txBody>
      </p:sp>
      <p:sp>
        <p:nvSpPr>
          <p:cNvPr id="4" name="Foliennummernplatzhalter 3"/>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244765702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Abschluss_Fragen">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2098748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0820" name="think-cell Folie" r:id="rId4" imgW="235" imgH="235" progId="TCLayout.ActiveDocument.1">
                  <p:embed/>
                </p:oleObj>
              </mc:Choice>
              <mc:Fallback>
                <p:oleObj name="think-cell Folie" r:id="rId4" imgW="235" imgH="235"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grpSp>
        <p:nvGrpSpPr>
          <p:cNvPr id="7" name="Gruppieren 6"/>
          <p:cNvGrpSpPr/>
          <p:nvPr userDrawn="1"/>
        </p:nvGrpSpPr>
        <p:grpSpPr>
          <a:xfrm>
            <a:off x="3581400" y="2674327"/>
            <a:ext cx="4849838" cy="1958530"/>
            <a:chOff x="3068866" y="2637495"/>
            <a:chExt cx="6183991" cy="1958530"/>
          </a:xfrm>
        </p:grpSpPr>
        <p:sp>
          <p:nvSpPr>
            <p:cNvPr id="8" name="Textplatzhalter 3"/>
            <p:cNvSpPr txBox="1">
              <a:spLocks/>
            </p:cNvSpPr>
            <p:nvPr userDrawn="1"/>
          </p:nvSpPr>
          <p:spPr>
            <a:xfrm>
              <a:off x="3068866" y="2637495"/>
              <a:ext cx="6183991" cy="8629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4800" b="1" kern="1200" baseline="0">
                  <a:solidFill>
                    <a:srgbClr val="6F6F6F"/>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4800" b="1" i="0" u="none" strike="noStrike" kern="1200" cap="none" spc="0" normalizeH="0" baseline="0" noProof="0" dirty="0">
                  <a:ln>
                    <a:noFill/>
                  </a:ln>
                  <a:solidFill>
                    <a:srgbClr val="404040"/>
                  </a:solidFill>
                  <a:effectLst/>
                  <a:uLnTx/>
                  <a:uFillTx/>
                  <a:latin typeface="Thesans Badenova" panose="020B0503040302060204" pitchFamily="34" charset="0"/>
                  <a:ea typeface="+mn-ea"/>
                  <a:cs typeface="+mn-cs"/>
                </a:rPr>
                <a:t>HABEN SIE NOCH</a:t>
              </a:r>
            </a:p>
          </p:txBody>
        </p:sp>
        <p:sp>
          <p:nvSpPr>
            <p:cNvPr id="9" name="Textplatzhalter 3"/>
            <p:cNvSpPr txBox="1">
              <a:spLocks/>
            </p:cNvSpPr>
            <p:nvPr userDrawn="1"/>
          </p:nvSpPr>
          <p:spPr>
            <a:xfrm>
              <a:off x="3068866" y="3780711"/>
              <a:ext cx="6183991" cy="81531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5600" b="1" kern="1200" baseline="0">
                  <a:solidFill>
                    <a:schemeClr val="tx2"/>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5600" b="1" i="0" u="none" strike="noStrike" kern="1200" cap="none" spc="0" normalizeH="0" baseline="0" noProof="0" dirty="0">
                  <a:ln>
                    <a:noFill/>
                  </a:ln>
                  <a:solidFill>
                    <a:srgbClr val="1D009C"/>
                  </a:solidFill>
                  <a:effectLst/>
                  <a:uLnTx/>
                  <a:uFillTx/>
                  <a:latin typeface="Thesans Badenova" panose="020B0503040302060204" pitchFamily="34" charset="0"/>
                  <a:ea typeface="+mn-ea"/>
                  <a:cs typeface="+mn-cs"/>
                </a:rPr>
                <a:t>FRAGEN?</a:t>
              </a:r>
            </a:p>
          </p:txBody>
        </p:sp>
      </p:grpSp>
      <p:pic>
        <p:nvPicPr>
          <p:cNvPr id="10" name="Grafik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Tree>
    <p:extLst>
      <p:ext uri="{BB962C8B-B14F-4D97-AF65-F5344CB8AC3E}">
        <p14:creationId xmlns:p14="http://schemas.microsoft.com/office/powerpoint/2010/main" val="383098421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Abschluss_Dank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756552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1844" name="think-cell Folie" r:id="rId4" imgW="235" imgH="235" progId="TCLayout.ActiveDocument.1">
                  <p:embed/>
                </p:oleObj>
              </mc:Choice>
              <mc:Fallback>
                <p:oleObj name="think-cell Folie" r:id="rId4" imgW="235" imgH="23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grpSp>
        <p:nvGrpSpPr>
          <p:cNvPr id="10" name="Gruppieren 9"/>
          <p:cNvGrpSpPr/>
          <p:nvPr userDrawn="1"/>
        </p:nvGrpSpPr>
        <p:grpSpPr>
          <a:xfrm>
            <a:off x="3581400" y="2664498"/>
            <a:ext cx="6472176" cy="1958530"/>
            <a:chOff x="2859912" y="2564343"/>
            <a:chExt cx="6472176" cy="1958530"/>
          </a:xfrm>
        </p:grpSpPr>
        <p:sp>
          <p:nvSpPr>
            <p:cNvPr id="8" name="Textplatzhalter 3"/>
            <p:cNvSpPr txBox="1">
              <a:spLocks/>
            </p:cNvSpPr>
            <p:nvPr userDrawn="1"/>
          </p:nvSpPr>
          <p:spPr>
            <a:xfrm>
              <a:off x="2859912" y="2564343"/>
              <a:ext cx="6472176" cy="8629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4800" b="1" kern="1200" baseline="0">
                  <a:solidFill>
                    <a:srgbClr val="6F6F6F"/>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4800" b="1" i="0" u="none" strike="noStrike" kern="1200" cap="none" spc="0" normalizeH="0" baseline="0" noProof="0" dirty="0">
                  <a:ln>
                    <a:noFill/>
                  </a:ln>
                  <a:solidFill>
                    <a:srgbClr val="404040"/>
                  </a:solidFill>
                  <a:effectLst/>
                  <a:uLnTx/>
                  <a:uFillTx/>
                  <a:latin typeface="Thesans Badenova" panose="020B0503040302060204" pitchFamily="34" charset="0"/>
                  <a:ea typeface="+mn-ea"/>
                  <a:cs typeface="+mn-cs"/>
                </a:rPr>
                <a:t>VIELEN DANK FÜR IHRE</a:t>
              </a:r>
            </a:p>
          </p:txBody>
        </p:sp>
        <p:sp>
          <p:nvSpPr>
            <p:cNvPr id="9" name="Textplatzhalter 3"/>
            <p:cNvSpPr txBox="1">
              <a:spLocks/>
            </p:cNvSpPr>
            <p:nvPr userDrawn="1"/>
          </p:nvSpPr>
          <p:spPr>
            <a:xfrm>
              <a:off x="2859912" y="3707559"/>
              <a:ext cx="6472176" cy="81531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5600" b="1" kern="1200" baseline="0">
                  <a:solidFill>
                    <a:schemeClr val="tx2"/>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5600" b="1" i="0" u="none" strike="noStrike" kern="1200" cap="none" spc="0" normalizeH="0" baseline="0" noProof="0" dirty="0">
                  <a:ln>
                    <a:noFill/>
                  </a:ln>
                  <a:solidFill>
                    <a:srgbClr val="1C009C"/>
                  </a:solidFill>
                  <a:effectLst/>
                  <a:uLnTx/>
                  <a:uFillTx/>
                  <a:latin typeface="Thesans Badenova" panose="020B0503040302060204" pitchFamily="34" charset="0"/>
                  <a:ea typeface="+mn-ea"/>
                  <a:cs typeface="+mn-cs"/>
                </a:rPr>
                <a:t>AUFMERKSAMKEIT</a:t>
              </a:r>
            </a:p>
          </p:txBody>
        </p:sp>
      </p:grpSp>
      <p:pic>
        <p:nvPicPr>
          <p:cNvPr id="11" name="Grafik 1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Tree>
    <p:extLst>
      <p:ext uri="{BB962C8B-B14F-4D97-AF65-F5344CB8AC3E}">
        <p14:creationId xmlns:p14="http://schemas.microsoft.com/office/powerpoint/2010/main" val="143637050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Abschluss_Kontak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16420143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2868" name="think-cell Folie" r:id="rId5" imgW="235" imgH="235" progId="TCLayout.ActiveDocument.1">
                  <p:embed/>
                </p:oleObj>
              </mc:Choice>
              <mc:Fallback>
                <p:oleObj name="think-cell Folie" r:id="rId5" imgW="235" imgH="235" progId="TCLayout.ActiveDocument.1">
                  <p:embed/>
                  <p:pic>
                    <p:nvPicPr>
                      <p:cNvPr id="9" name="Obj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pic>
        <p:nvPicPr>
          <p:cNvPr id="21" name="Grafik 2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
        <p:nvSpPr>
          <p:cNvPr id="2" name="Titel 1"/>
          <p:cNvSpPr>
            <a:spLocks noGrp="1"/>
          </p:cNvSpPr>
          <p:nvPr>
            <p:ph type="title" hasCustomPrompt="1"/>
          </p:nvPr>
        </p:nvSpPr>
        <p:spPr/>
        <p:txBody>
          <a:bodyPr/>
          <a:lstStyle>
            <a:lvl1pPr>
              <a:defRPr/>
            </a:lvl1pPr>
          </a:lstStyle>
          <a:p>
            <a:r>
              <a:rPr lang="de-DE" dirty="0"/>
              <a:t>Ansprechpartner</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pic>
        <p:nvPicPr>
          <p:cNvPr id="29" name="Grafik 28"/>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712406" y="5364883"/>
            <a:ext cx="362713" cy="362713"/>
          </a:xfrm>
          <a:prstGeom prst="rect">
            <a:avLst/>
          </a:prstGeom>
        </p:spPr>
      </p:pic>
      <p:pic>
        <p:nvPicPr>
          <p:cNvPr id="30" name="Grafik 29"/>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712406" y="4924749"/>
            <a:ext cx="362713" cy="362713"/>
          </a:xfrm>
          <a:prstGeom prst="rect">
            <a:avLst/>
          </a:prstGeom>
        </p:spPr>
      </p:pic>
      <p:pic>
        <p:nvPicPr>
          <p:cNvPr id="31" name="Grafik 3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712406" y="3222245"/>
            <a:ext cx="362713" cy="362713"/>
          </a:xfrm>
          <a:prstGeom prst="rect">
            <a:avLst/>
          </a:prstGeom>
        </p:spPr>
      </p:pic>
      <p:sp>
        <p:nvSpPr>
          <p:cNvPr id="7" name="Textplatzhalter 6"/>
          <p:cNvSpPr>
            <a:spLocks noGrp="1"/>
          </p:cNvSpPr>
          <p:nvPr>
            <p:ph type="body" sz="quarter" idx="13" hasCustomPrompt="1"/>
          </p:nvPr>
        </p:nvSpPr>
        <p:spPr>
          <a:xfrm>
            <a:off x="2712406" y="1727847"/>
            <a:ext cx="5537947" cy="534988"/>
          </a:xfrm>
          <a:prstGeom prst="rect">
            <a:avLst/>
          </a:prstGeom>
        </p:spPr>
        <p:txBody>
          <a:bodyPr anchor="ctr" anchorCtr="0"/>
          <a:lstStyle>
            <a:lvl1pPr marL="0" indent="0">
              <a:buNone/>
              <a:defRPr sz="2000" b="1" baseline="0">
                <a:solidFill>
                  <a:srgbClr val="1D009C"/>
                </a:solidFill>
                <a:latin typeface="Thesans Badenova" panose="020B0503040302060204" pitchFamily="34" charset="0"/>
              </a:defRPr>
            </a:lvl1pPr>
          </a:lstStyle>
          <a:p>
            <a:pPr lvl="0"/>
            <a:r>
              <a:rPr lang="de-DE" dirty="0"/>
              <a:t>MAXIMILIAN MUSTERMANN</a:t>
            </a:r>
          </a:p>
        </p:txBody>
      </p:sp>
      <p:sp>
        <p:nvSpPr>
          <p:cNvPr id="32" name="Textplatzhalter 6"/>
          <p:cNvSpPr>
            <a:spLocks noGrp="1"/>
          </p:cNvSpPr>
          <p:nvPr>
            <p:ph type="body" sz="quarter" idx="14" hasCustomPrompt="1"/>
          </p:nvPr>
        </p:nvSpPr>
        <p:spPr>
          <a:xfrm>
            <a:off x="2712406" y="2281995"/>
            <a:ext cx="5537947" cy="534988"/>
          </a:xfrm>
          <a:prstGeom prst="rect">
            <a:avLst/>
          </a:prstGeom>
        </p:spPr>
        <p:txBody>
          <a:bodyPr anchor="t" anchorCtr="0">
            <a:normAutofit/>
          </a:bodyPr>
          <a:lstStyle>
            <a:lvl1pPr marL="0" indent="0">
              <a:buNone/>
              <a:defRPr sz="2000" b="1" baseline="0">
                <a:solidFill>
                  <a:srgbClr val="404040"/>
                </a:solidFill>
                <a:latin typeface="Thesans Badenova" panose="020B0503040302060204" pitchFamily="34" charset="0"/>
              </a:defRPr>
            </a:lvl1pPr>
          </a:lstStyle>
          <a:p>
            <a:pPr lvl="0"/>
            <a:r>
              <a:rPr lang="de-DE" dirty="0"/>
              <a:t>Musterabteilung</a:t>
            </a:r>
          </a:p>
        </p:txBody>
      </p:sp>
      <p:sp>
        <p:nvSpPr>
          <p:cNvPr id="33" name="Textplatzhalter 6"/>
          <p:cNvSpPr>
            <a:spLocks noGrp="1"/>
          </p:cNvSpPr>
          <p:nvPr>
            <p:ph type="body" sz="quarter" idx="15" hasCustomPrompt="1"/>
          </p:nvPr>
        </p:nvSpPr>
        <p:spPr>
          <a:xfrm>
            <a:off x="3295085" y="3222245"/>
            <a:ext cx="4955268" cy="399600"/>
          </a:xfrm>
          <a:prstGeom prst="rect">
            <a:avLst/>
          </a:prstGeom>
        </p:spPr>
        <p:txBody>
          <a:bodyPr vert="horz" anchor="ctr" anchorCtr="0">
            <a:normAutofit/>
          </a:bodyPr>
          <a:lstStyle>
            <a:lvl1pPr marL="0" indent="0">
              <a:buNone/>
              <a:defRPr sz="2000" b="0" baseline="0">
                <a:solidFill>
                  <a:srgbClr val="404040"/>
                </a:solidFill>
                <a:latin typeface="Thesans Badenova" panose="020B0503040302060204" pitchFamily="34" charset="0"/>
              </a:defRPr>
            </a:lvl1pPr>
          </a:lstStyle>
          <a:p>
            <a:pPr lvl="0"/>
            <a:r>
              <a:rPr lang="de-DE" dirty="0"/>
              <a:t>Musterabteilung</a:t>
            </a:r>
          </a:p>
        </p:txBody>
      </p:sp>
      <p:sp>
        <p:nvSpPr>
          <p:cNvPr id="34" name="Textplatzhalter 6"/>
          <p:cNvSpPr>
            <a:spLocks noGrp="1"/>
          </p:cNvSpPr>
          <p:nvPr>
            <p:ph type="body" sz="quarter" idx="16" hasCustomPrompt="1"/>
          </p:nvPr>
        </p:nvSpPr>
        <p:spPr>
          <a:xfrm>
            <a:off x="3295085" y="3668098"/>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err="1"/>
              <a:t>Tullastraße</a:t>
            </a:r>
            <a:r>
              <a:rPr lang="de-DE" dirty="0"/>
              <a:t> 61</a:t>
            </a:r>
          </a:p>
        </p:txBody>
      </p:sp>
      <p:sp>
        <p:nvSpPr>
          <p:cNvPr id="35" name="Textplatzhalter 6"/>
          <p:cNvSpPr>
            <a:spLocks noGrp="1"/>
          </p:cNvSpPr>
          <p:nvPr>
            <p:ph type="body" sz="quarter" idx="17" hasCustomPrompt="1"/>
          </p:nvPr>
        </p:nvSpPr>
        <p:spPr>
          <a:xfrm>
            <a:off x="3295085" y="4113951"/>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79108 Freiburg i. Br.</a:t>
            </a:r>
          </a:p>
        </p:txBody>
      </p:sp>
      <p:sp>
        <p:nvSpPr>
          <p:cNvPr id="36" name="Textplatzhalter 6"/>
          <p:cNvSpPr>
            <a:spLocks noGrp="1"/>
          </p:cNvSpPr>
          <p:nvPr>
            <p:ph type="body" sz="quarter" idx="18" hasCustomPrompt="1"/>
          </p:nvPr>
        </p:nvSpPr>
        <p:spPr>
          <a:xfrm>
            <a:off x="3295085" y="4900661"/>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max.mustermann@bnnetze.de</a:t>
            </a:r>
          </a:p>
        </p:txBody>
      </p:sp>
      <p:sp>
        <p:nvSpPr>
          <p:cNvPr id="37" name="Textplatzhalter 6"/>
          <p:cNvSpPr>
            <a:spLocks noGrp="1"/>
          </p:cNvSpPr>
          <p:nvPr>
            <p:ph type="body" sz="quarter" idx="19" hasCustomPrompt="1"/>
          </p:nvPr>
        </p:nvSpPr>
        <p:spPr>
          <a:xfrm>
            <a:off x="4341200" y="5355428"/>
            <a:ext cx="3909154"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0761 279 - 9999</a:t>
            </a:r>
          </a:p>
        </p:txBody>
      </p:sp>
      <p:sp>
        <p:nvSpPr>
          <p:cNvPr id="8" name="Textfeld 7"/>
          <p:cNvSpPr txBox="1"/>
          <p:nvPr userDrawn="1"/>
        </p:nvSpPr>
        <p:spPr>
          <a:xfrm>
            <a:off x="3295085" y="5355428"/>
            <a:ext cx="1046114" cy="399600"/>
          </a:xfrm>
          <a:prstGeom prst="rect">
            <a:avLst/>
          </a:prstGeom>
          <a:noFill/>
        </p:spPr>
        <p:txBody>
          <a:bodyPr vert="horz" wrap="square" rtlCol="0" anchor="ctr" anchorCtr="0">
            <a:normAutofit/>
          </a:bodyPr>
          <a:lstStyle/>
          <a:p>
            <a:r>
              <a:rPr lang="de-DE" sz="2000" dirty="0">
                <a:latin typeface="Thesans Badenova" panose="020B0503040302060204" pitchFamily="34" charset="0"/>
              </a:rPr>
              <a:t>Telefon</a:t>
            </a:r>
          </a:p>
        </p:txBody>
      </p:sp>
      <p:sp>
        <p:nvSpPr>
          <p:cNvPr id="12" name="Bildplatzhalter 11"/>
          <p:cNvSpPr>
            <a:spLocks noGrp="1" noChangeAspect="1"/>
          </p:cNvSpPr>
          <p:nvPr>
            <p:ph type="pic" sz="quarter" idx="21"/>
          </p:nvPr>
        </p:nvSpPr>
        <p:spPr>
          <a:xfrm>
            <a:off x="8689261" y="2090605"/>
            <a:ext cx="2664539" cy="3554585"/>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accent4"/>
              </a:buClr>
              <a:buSzTx/>
              <a:buFont typeface="Arial" panose="020B0604020202020204" pitchFamily="34" charset="0"/>
              <a:buNone/>
              <a:tabLst/>
              <a:defRPr lang="de-DE" sz="2100" i="0" kern="1200" dirty="0" smtClean="0">
                <a:solidFill>
                  <a:srgbClr val="404040"/>
                </a:solidFill>
                <a:latin typeface="Thesans Badenova" panose="020B0503040302060204" pitchFamily="34" charset="0"/>
                <a:ea typeface="+mn-ea"/>
                <a:cs typeface="+mn-cs"/>
              </a:defRPr>
            </a:lvl1pPr>
          </a:lstStyle>
          <a:p>
            <a:r>
              <a:rPr lang="de-DE"/>
              <a:t>Bild durch Klicken auf Symbol hinzufügen</a:t>
            </a:r>
            <a:endParaRPr lang="de-DE" dirty="0"/>
          </a:p>
        </p:txBody>
      </p:sp>
    </p:spTree>
    <p:extLst>
      <p:ext uri="{BB962C8B-B14F-4D97-AF65-F5344CB8AC3E}">
        <p14:creationId xmlns:p14="http://schemas.microsoft.com/office/powerpoint/2010/main" val="151811762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Abschluss_Sloga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902775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3892" name="think-cell Folie" r:id="rId4" imgW="235" imgH="235" progId="TCLayout.ActiveDocument.1">
                  <p:embed/>
                </p:oleObj>
              </mc:Choice>
              <mc:Fallback>
                <p:oleObj name="think-cell Folie" r:id="rId4" imgW="235" imgH="23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feld 4"/>
          <p:cNvSpPr txBox="1"/>
          <p:nvPr userDrawn="1"/>
        </p:nvSpPr>
        <p:spPr>
          <a:xfrm>
            <a:off x="0" y="2853079"/>
            <a:ext cx="12192000" cy="1446550"/>
          </a:xfrm>
          <a:prstGeom prst="rect">
            <a:avLst/>
          </a:prstGeom>
          <a:noFill/>
        </p:spPr>
        <p:txBody>
          <a:bodyPr wrap="square" rtlCol="0">
            <a:spAutoFit/>
          </a:bodyPr>
          <a:lstStyle/>
          <a:p>
            <a:pPr algn="ctr"/>
            <a:r>
              <a:rPr lang="de-DE" sz="8800" b="1" i="1" dirty="0">
                <a:solidFill>
                  <a:srgbClr val="FF6600"/>
                </a:solidFill>
                <a:effectLst>
                  <a:outerShdw blurRad="38100" dist="38100" dir="2700000" algn="tl">
                    <a:srgbClr val="000000">
                      <a:alpha val="43137"/>
                    </a:srgbClr>
                  </a:outerShdw>
                </a:effectLst>
              </a:rPr>
              <a:t>Zuverlässig</a:t>
            </a:r>
            <a:r>
              <a:rPr lang="de-DE" sz="8800" b="1" i="1" baseline="0" dirty="0">
                <a:solidFill>
                  <a:srgbClr val="FF6600"/>
                </a:solidFill>
                <a:effectLst>
                  <a:outerShdw blurRad="38100" dist="38100" dir="2700000" algn="tl">
                    <a:srgbClr val="000000">
                      <a:alpha val="43137"/>
                    </a:srgbClr>
                  </a:outerShdw>
                </a:effectLst>
              </a:rPr>
              <a:t> und vor Ort</a:t>
            </a:r>
            <a:endParaRPr lang="de-DE" sz="8800" b="1" i="1" dirty="0">
              <a:solidFill>
                <a:srgbClr val="FF6600"/>
              </a:solidFill>
              <a:effectLst>
                <a:outerShdw blurRad="38100" dist="38100" dir="2700000" algn="tl">
                  <a:srgbClr val="000000">
                    <a:alpha val="43137"/>
                  </a:srgbClr>
                </a:outerShdw>
              </a:effectLst>
            </a:endParaRPr>
          </a:p>
        </p:txBody>
      </p:sp>
      <p:sp>
        <p:nvSpPr>
          <p:cNvPr id="2" name="Datumsplatzhalter 1"/>
          <p:cNvSpPr>
            <a:spLocks noGrp="1"/>
          </p:cNvSpPr>
          <p:nvPr>
            <p:ph type="dt" sz="half" idx="10"/>
          </p:nvPr>
        </p:nvSpPr>
        <p:spPr/>
        <p:txBody>
          <a:bodyPr/>
          <a:lstStyle/>
          <a:p>
            <a:r>
              <a:rPr lang="de-DE"/>
              <a:t>Lahr, 08.12.2022</a:t>
            </a:r>
          </a:p>
        </p:txBody>
      </p:sp>
      <p:sp>
        <p:nvSpPr>
          <p:cNvPr id="3" name="Fußzeilenplatzhalter 2"/>
          <p:cNvSpPr>
            <a:spLocks noGrp="1"/>
          </p:cNvSpPr>
          <p:nvPr>
            <p:ph type="ftr" sz="quarter" idx="11"/>
          </p:nvPr>
        </p:nvSpPr>
        <p:spPr/>
        <p:txBody>
          <a:bodyPr/>
          <a:lstStyle/>
          <a:p>
            <a:r>
              <a:rPr lang="de-DE" dirty="0"/>
              <a:t>bnNETZE GmbH</a:t>
            </a:r>
          </a:p>
        </p:txBody>
      </p:sp>
      <p:sp>
        <p:nvSpPr>
          <p:cNvPr id="4" name="Foliennummernplatzhalter 3"/>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3317576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elfolie_Umspannwerk">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733905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4"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2" name="Grafik 1"/>
          <p:cNvPicPr>
            <a:picLocks noChangeAspect="1"/>
          </p:cNvPicPr>
          <p:nvPr userDrawn="1"/>
        </p:nvPicPr>
        <p:blipFill rotWithShape="1">
          <a:blip r:embed="rId7" cstate="print">
            <a:extLst>
              <a:ext uri="{28A0092B-C50C-407E-A947-70E740481C1C}">
                <a14:useLocalDpi xmlns:a14="http://schemas.microsoft.com/office/drawing/2010/main"/>
              </a:ext>
            </a:extLst>
          </a:blip>
          <a:srcRect t="-1"/>
          <a:stretch/>
        </p:blipFill>
        <p:spPr>
          <a:xfrm>
            <a:off x="1" y="-14869"/>
            <a:ext cx="12191999" cy="6887870"/>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59426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_Umspannwerk">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543989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0"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2" name="Grafik 1"/>
          <p:cNvPicPr>
            <a:picLocks noChangeAspect="1"/>
          </p:cNvPicPr>
          <p:nvPr userDrawn="1"/>
        </p:nvPicPr>
        <p:blipFill rotWithShape="1">
          <a:blip r:embed="rId7" cstate="print">
            <a:extLst>
              <a:ext uri="{28A0092B-C50C-407E-A947-70E740481C1C}">
                <a14:useLocalDpi xmlns:a14="http://schemas.microsoft.com/office/drawing/2010/main"/>
              </a:ext>
            </a:extLst>
          </a:blip>
          <a:srcRect t="-1"/>
          <a:stretch/>
        </p:blipFill>
        <p:spPr>
          <a:xfrm>
            <a:off x="1" y="-14869"/>
            <a:ext cx="12191999" cy="6887870"/>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1611138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folie_Schwarzwald">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4072332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8"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4" name="Grafik 3"/>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 y="-10633"/>
            <a:ext cx="12192001" cy="6868633"/>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624510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folie_Skyline">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1316776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2"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49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10" name="Grafik 9"/>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6845" y="4489473"/>
            <a:ext cx="12175155" cy="1746735"/>
          </a:xfrm>
          <a:prstGeom prst="rect">
            <a:avLst/>
          </a:prstGeom>
        </p:spPr>
      </p:pic>
      <p:sp>
        <p:nvSpPr>
          <p:cNvPr id="12" name="Titel 1"/>
          <p:cNvSpPr>
            <a:spLocks noGrp="1"/>
          </p:cNvSpPr>
          <p:nvPr>
            <p:ph type="ctrTitle" hasCustomPrompt="1"/>
          </p:nvPr>
        </p:nvSpPr>
        <p:spPr>
          <a:xfrm>
            <a:off x="805542" y="1703757"/>
            <a:ext cx="9278257" cy="799890"/>
          </a:xfrm>
        </p:spPr>
        <p:txBody>
          <a:bodyPr anchor="ctr">
            <a:normAutofit/>
          </a:bodyPr>
          <a:lstStyle>
            <a:lvl1pPr algn="l">
              <a:lnSpc>
                <a:spcPts val="4900"/>
              </a:lnSpc>
              <a:defRPr sz="4000" b="1" baseline="0">
                <a:solidFill>
                  <a:srgbClr val="404040"/>
                </a:solidFill>
                <a:latin typeface="Thesans Badenova" panose="020B0503040302060204" pitchFamily="34" charset="0"/>
              </a:defRPr>
            </a:lvl1pPr>
          </a:lstStyle>
          <a:p>
            <a:r>
              <a:rPr lang="de-DE" dirty="0"/>
              <a:t>TITEL DER PRÄSENTATION</a:t>
            </a:r>
          </a:p>
        </p:txBody>
      </p:sp>
      <p:sp>
        <p:nvSpPr>
          <p:cNvPr id="13" name="Untertitel 2"/>
          <p:cNvSpPr>
            <a:spLocks noGrp="1"/>
          </p:cNvSpPr>
          <p:nvPr>
            <p:ph type="subTitle" idx="1" hasCustomPrompt="1"/>
          </p:nvPr>
        </p:nvSpPr>
        <p:spPr>
          <a:xfrm>
            <a:off x="805542" y="2857139"/>
            <a:ext cx="6206400" cy="648000"/>
          </a:xfrm>
          <a:prstGeom prst="rect">
            <a:avLst/>
          </a:prstGeom>
          <a:noFill/>
          <a:ln>
            <a:noFill/>
          </a:ln>
        </p:spPr>
        <p:txBody>
          <a:bodyPr vert="horz" lIns="91440" tIns="45720" rIns="91440" bIns="45720" rtlCol="0">
            <a:normAutofit/>
          </a:bodyPr>
          <a:lstStyle>
            <a:lvl1pPr marL="514350" indent="-514350">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17" name="Textplatzhalter 8"/>
          <p:cNvSpPr>
            <a:spLocks noGrp="1"/>
          </p:cNvSpPr>
          <p:nvPr>
            <p:ph type="body" sz="quarter" idx="13" hasCustomPrompt="1"/>
          </p:nvPr>
        </p:nvSpPr>
        <p:spPr>
          <a:xfrm>
            <a:off x="805542" y="3501844"/>
            <a:ext cx="6206400" cy="648000"/>
          </a:xfrm>
          <a:prstGeom prst="rect">
            <a:avLst/>
          </a:prstGeom>
          <a:noFill/>
          <a:ln>
            <a:noFill/>
          </a:ln>
        </p:spPr>
        <p:txBody>
          <a:bodyPr vert="horz" lIns="91440" tIns="45720" rIns="91440" bIns="45720" rtlCol="0" anchor="ctr" anchorCtr="0">
            <a:normAutofit/>
          </a:bodyPr>
          <a:lstStyle>
            <a:lvl1pPr>
              <a:buFontTx/>
              <a:buNone/>
              <a:defRPr lang="de-DE" sz="2600" b="1" dirty="0">
                <a:solidFill>
                  <a:srgbClr val="404040"/>
                </a:solidFill>
              </a:defRPr>
            </a:lvl1pPr>
          </a:lstStyle>
          <a:p>
            <a:pPr marL="0" lvl="0" indent="0">
              <a:lnSpc>
                <a:spcPct val="130000"/>
              </a:lnSpc>
              <a:buFontTx/>
              <a:buNone/>
            </a:pPr>
            <a:r>
              <a:rPr lang="de-DE" dirty="0"/>
              <a:t>Abteilung</a:t>
            </a:r>
          </a:p>
        </p:txBody>
      </p:sp>
      <p:pic>
        <p:nvPicPr>
          <p:cNvPr id="11" name="Grafik 10"/>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9627966" y="-21265"/>
            <a:ext cx="1928017" cy="999460"/>
          </a:xfrm>
          <a:prstGeom prst="rect">
            <a:avLst/>
          </a:prstGeom>
        </p:spPr>
      </p:pic>
    </p:spTree>
    <p:extLst>
      <p:ext uri="{BB962C8B-B14F-4D97-AF65-F5344CB8AC3E}">
        <p14:creationId xmlns:p14="http://schemas.microsoft.com/office/powerpoint/2010/main" val="272803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35802970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3796"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739635"/>
            <a:ext cx="10515600" cy="792083"/>
          </a:xfrm>
          <a:prstGeom prst="rect">
            <a:avLst/>
          </a:prstGeom>
          <a:solidFill>
            <a:srgbClr val="E6E6E6"/>
          </a:solidFill>
        </p:spPr>
        <p:txBody>
          <a:bodyPr vert="horz" lIns="91440" tIns="45720" rIns="91440" bIns="45720" rtlCol="0" anchor="ctr">
            <a:normAutofit/>
          </a:bodyPr>
          <a:lstStyle>
            <a:lvl1pPr marL="457200" indent="-457200">
              <a:buFontTx/>
              <a:buNone/>
              <a:defRPr lang="de-DE" sz="22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810387"/>
            <a:ext cx="10515600" cy="791716"/>
          </a:xfrm>
          <a:prstGeom prst="rect">
            <a:avLst/>
          </a:prstGeom>
          <a:noFill/>
        </p:spPr>
        <p:txBody>
          <a:bodyPr vert="horz" lIns="91440" tIns="45720" rIns="91440" bIns="45720" rtlCol="0" anchor="ctr">
            <a:normAutofit/>
          </a:bodyPr>
          <a:lstStyle>
            <a:lvl1pPr>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1" y="3880774"/>
            <a:ext cx="10515787" cy="792083"/>
          </a:xfrm>
          <a:prstGeom prst="rect">
            <a:avLst/>
          </a:prstGeom>
          <a:noFill/>
        </p:spPr>
        <p:txBody>
          <a:bodyPr vert="horz" lIns="91440" tIns="45720" rIns="91440" bIns="45720" rtlCol="0" anchor="ctr">
            <a:normAutofit/>
          </a:bodyPr>
          <a:lstStyle>
            <a:lvl1pPr>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3</a:t>
            </a:r>
          </a:p>
        </p:txBody>
      </p:sp>
      <p:sp>
        <p:nvSpPr>
          <p:cNvPr id="31" name="Textplatzhalter 25"/>
          <p:cNvSpPr>
            <a:spLocks noGrp="1"/>
          </p:cNvSpPr>
          <p:nvPr>
            <p:ph type="body" sz="quarter" idx="17" hasCustomPrompt="1"/>
          </p:nvPr>
        </p:nvSpPr>
        <p:spPr>
          <a:xfrm>
            <a:off x="838200" y="4951525"/>
            <a:ext cx="10515788" cy="791716"/>
          </a:xfrm>
          <a:prstGeom prst="rect">
            <a:avLst/>
          </a:prstGeom>
          <a:noFill/>
        </p:spPr>
        <p:txBody>
          <a:bodyPr vert="horz" lIns="91440" tIns="45720" rIns="91440" bIns="45720" rtlCol="0" anchor="ctr">
            <a:normAutofit/>
          </a:bodyPr>
          <a:lstStyle>
            <a:lvl1pPr marL="457200" indent="-457200">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4</a:t>
            </a:r>
          </a:p>
        </p:txBody>
      </p:sp>
    </p:spTree>
    <p:extLst>
      <p:ext uri="{BB962C8B-B14F-4D97-AF65-F5344CB8AC3E}">
        <p14:creationId xmlns:p14="http://schemas.microsoft.com/office/powerpoint/2010/main" val="2490377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_5">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183001015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4820"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a:xfrm>
            <a:off x="838200" y="-1703"/>
            <a:ext cx="8623635" cy="990000"/>
          </a:xfrm>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701641"/>
            <a:ext cx="10515412" cy="648000"/>
          </a:xfrm>
          <a:prstGeom prst="rect">
            <a:avLst/>
          </a:prstGeom>
          <a:solidFill>
            <a:srgbClr val="E6E6E6"/>
          </a:solidFill>
        </p:spPr>
        <p:txBody>
          <a:bodyPr vert="horz" lIns="91440" tIns="45720" rIns="91440" bIns="45720" rtlCol="0" anchor="ctr">
            <a:normAutofit/>
          </a:bodyPr>
          <a:lstStyle>
            <a:lvl1pPr>
              <a:buFontTx/>
              <a:buNone/>
              <a:defRPr lang="de-DE" sz="22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559690"/>
            <a:ext cx="10515412" cy="6477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0" y="3417438"/>
            <a:ext cx="10515599" cy="6480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4275487"/>
            <a:ext cx="10515412" cy="6480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5133535"/>
            <a:ext cx="10515600" cy="6477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Tree>
    <p:extLst>
      <p:ext uri="{BB962C8B-B14F-4D97-AF65-F5344CB8AC3E}">
        <p14:creationId xmlns:p14="http://schemas.microsoft.com/office/powerpoint/2010/main" val="702468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_6">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134403975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5844"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a:xfrm>
            <a:off x="838200" y="6494579"/>
            <a:ext cx="2743200" cy="365125"/>
          </a:xfrm>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653206"/>
            <a:ext cx="10515413" cy="576330"/>
          </a:xfrm>
          <a:prstGeom prst="rect">
            <a:avLst/>
          </a:prstGeom>
          <a:solidFill>
            <a:srgbClr val="E6E6E6"/>
          </a:solidFill>
        </p:spPr>
        <p:txBody>
          <a:bodyPr vert="horz" lIns="91440" tIns="45720" rIns="91440" bIns="45720" rtlCol="0" anchor="ctr">
            <a:normAutofit/>
          </a:bodyPr>
          <a:lstStyle>
            <a:lvl1pPr>
              <a:buFontTx/>
              <a:buNone/>
              <a:defRPr lang="de-DE" sz="20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373392"/>
            <a:ext cx="10515413" cy="576064"/>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1" y="3093312"/>
            <a:ext cx="10515600" cy="576330"/>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3813498"/>
            <a:ext cx="10515413" cy="576330"/>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4533684"/>
            <a:ext cx="10515601" cy="576064"/>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
        <p:nvSpPr>
          <p:cNvPr id="13" name="Textplatzhalter 25"/>
          <p:cNvSpPr>
            <a:spLocks noGrp="1"/>
          </p:cNvSpPr>
          <p:nvPr>
            <p:ph type="body" sz="quarter" idx="18" hasCustomPrompt="1"/>
          </p:nvPr>
        </p:nvSpPr>
        <p:spPr>
          <a:xfrm>
            <a:off x="838200" y="5253606"/>
            <a:ext cx="10515601" cy="576064"/>
          </a:xfrm>
          <a:prstGeom prst="rect">
            <a:avLst/>
          </a:prstGeom>
          <a:noFill/>
        </p:spPr>
        <p:txBody>
          <a:bodyPr vert="horz" lIns="91440" tIns="45720" rIns="91440" bIns="45720" rtlCol="0" anchor="ctr">
            <a:normAutofit/>
          </a:bodyPr>
          <a:lstStyle>
            <a:lvl1pPr marL="228600" indent="-228600">
              <a:buFontTx/>
              <a:buNone/>
              <a:defRPr lang="de-DE" sz="2000" b="1" baseline="0" dirty="0" smtClean="0">
                <a:solidFill>
                  <a:srgbClr val="404040"/>
                </a:solidFill>
                <a:latin typeface="Thesans Badenova" panose="020B0503040302060204" pitchFamily="34" charset="0"/>
              </a:defRPr>
            </a:lvl1pPr>
          </a:lstStyle>
          <a:p>
            <a:pPr marL="0" lvl="0" indent="0"/>
            <a:r>
              <a:rPr lang="de-DE" dirty="0" err="1"/>
              <a:t>Agendapunkt</a:t>
            </a:r>
            <a:r>
              <a:rPr lang="de-DE" dirty="0"/>
              <a:t> 6</a:t>
            </a:r>
          </a:p>
        </p:txBody>
      </p:sp>
    </p:spTree>
    <p:extLst>
      <p:ext uri="{BB962C8B-B14F-4D97-AF65-F5344CB8AC3E}">
        <p14:creationId xmlns:p14="http://schemas.microsoft.com/office/powerpoint/2010/main" val="642308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_7">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118933678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6868"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a:xfrm>
            <a:off x="838200" y="6494579"/>
            <a:ext cx="2743200" cy="365125"/>
          </a:xfrm>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613010"/>
            <a:ext cx="10515600" cy="504290"/>
          </a:xfrm>
          <a:prstGeom prst="rect">
            <a:avLst/>
          </a:prstGeom>
          <a:solidFill>
            <a:srgbClr val="E6E6E6"/>
          </a:solidFill>
        </p:spPr>
        <p:txBody>
          <a:bodyPr vert="horz" lIns="91440" tIns="45720" rIns="91440" bIns="45720" rtlCol="0" anchor="ctr">
            <a:normAutofit/>
          </a:bodyPr>
          <a:lstStyle>
            <a:lvl1pPr>
              <a:buFontTx/>
              <a:buNone/>
              <a:defRPr lang="de-DE" sz="18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238594"/>
            <a:ext cx="10515600"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0" y="2863944"/>
            <a:ext cx="10515787" cy="504290"/>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3489528"/>
            <a:ext cx="10515600" cy="504290"/>
          </a:xfrm>
          <a:prstGeom prst="rect">
            <a:avLst/>
          </a:prstGeom>
          <a:noFill/>
        </p:spPr>
        <p:txBody>
          <a:bodyPr vert="horz" lIns="91440" tIns="45720" rIns="91440" bIns="45720" rtlCol="0" anchor="ctr">
            <a:normAutofit/>
          </a:bodyPr>
          <a:lstStyle>
            <a:lvl1pPr marL="342900" indent="-342900">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4115112"/>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
        <p:nvSpPr>
          <p:cNvPr id="13" name="Textplatzhalter 25"/>
          <p:cNvSpPr>
            <a:spLocks noGrp="1"/>
          </p:cNvSpPr>
          <p:nvPr>
            <p:ph type="body" sz="quarter" idx="18" hasCustomPrompt="1"/>
          </p:nvPr>
        </p:nvSpPr>
        <p:spPr>
          <a:xfrm>
            <a:off x="838200" y="4740462"/>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6</a:t>
            </a:r>
          </a:p>
        </p:txBody>
      </p:sp>
      <p:sp>
        <p:nvSpPr>
          <p:cNvPr id="15" name="Textplatzhalter 25"/>
          <p:cNvSpPr>
            <a:spLocks noGrp="1"/>
          </p:cNvSpPr>
          <p:nvPr>
            <p:ph type="body" sz="quarter" idx="19" hasCustomPrompt="1"/>
          </p:nvPr>
        </p:nvSpPr>
        <p:spPr>
          <a:xfrm>
            <a:off x="838200" y="5365810"/>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7</a:t>
            </a:r>
          </a:p>
        </p:txBody>
      </p:sp>
    </p:spTree>
    <p:extLst>
      <p:ext uri="{BB962C8B-B14F-4D97-AF65-F5344CB8AC3E}">
        <p14:creationId xmlns:p14="http://schemas.microsoft.com/office/powerpoint/2010/main" val="3456001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814025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2"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lvl1pPr>
              <a:defRPr/>
            </a:lvl1p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p:txBody>
          <a:bodyPr/>
          <a:lstStyle/>
          <a:p>
            <a:fld id="{31D8CB4B-F9FC-406F-954B-1E9247735FAA}" type="slidenum">
              <a:rPr lang="de-DE" smtClean="0"/>
              <a:t>‹Nr.›</a:t>
            </a:fld>
            <a:endParaRPr lang="de-DE"/>
          </a:p>
        </p:txBody>
      </p:sp>
      <p:sp>
        <p:nvSpPr>
          <p:cNvPr id="14" name="Inhaltsplatzhalter 13"/>
          <p:cNvSpPr>
            <a:spLocks noGrp="1"/>
          </p:cNvSpPr>
          <p:nvPr>
            <p:ph sz="quarter" idx="13"/>
          </p:nvPr>
        </p:nvSpPr>
        <p:spPr>
          <a:xfrm>
            <a:off x="838200" y="1355854"/>
            <a:ext cx="10515600" cy="47736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9685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Überschrift_Inhalt">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userDrawn="1">
            <p:custDataLst>
              <p:tags r:id="rId2"/>
            </p:custDataLst>
            <p:extLst>
              <p:ext uri="{D42A27DB-BD31-4B8C-83A1-F6EECF244321}">
                <p14:modId xmlns:p14="http://schemas.microsoft.com/office/powerpoint/2010/main" val="2148484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6" name="think-cell Folie" r:id="rId5" imgW="235" imgH="235" progId="TCLayout.ActiveDocument.1">
                  <p:embed/>
                </p:oleObj>
              </mc:Choice>
              <mc:Fallback>
                <p:oleObj name="think-cell Folie" r:id="rId5" imgW="235" imgH="235" progId="TCLayout.ActiveDocument.1">
                  <p:embed/>
                  <p:pic>
                    <p:nvPicPr>
                      <p:cNvPr id="12" name="Objekt 1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hteck 10"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7" name="Textplatzhalter 6"/>
          <p:cNvSpPr>
            <a:spLocks noGrp="1"/>
          </p:cNvSpPr>
          <p:nvPr>
            <p:ph type="body" sz="quarter" idx="14" hasCustomPrompt="1"/>
          </p:nvPr>
        </p:nvSpPr>
        <p:spPr>
          <a:xfrm>
            <a:off x="835152" y="1476058"/>
            <a:ext cx="10515599" cy="485728"/>
          </a:xfrm>
          <a:prstGeom prst="rect">
            <a:avLst/>
          </a:prstGeom>
        </p:spPr>
        <p:txBody>
          <a:bodyPr>
            <a:normAutofit/>
          </a:bodyPr>
          <a:lstStyle>
            <a:lvl1pPr marL="0" indent="0">
              <a:buNone/>
              <a:defRPr sz="2000" b="1">
                <a:solidFill>
                  <a:srgbClr val="404040"/>
                </a:solidFill>
              </a:defRPr>
            </a:lvl1pPr>
          </a:lstStyle>
          <a:p>
            <a:pPr lvl="0"/>
            <a:r>
              <a:rPr lang="de-DE" dirty="0"/>
              <a:t>Unterkapitel</a:t>
            </a:r>
          </a:p>
        </p:txBody>
      </p:sp>
      <p:sp>
        <p:nvSpPr>
          <p:cNvPr id="14" name="Inhaltsplatzhalter 13"/>
          <p:cNvSpPr>
            <a:spLocks noGrp="1"/>
          </p:cNvSpPr>
          <p:nvPr>
            <p:ph sz="quarter" idx="15"/>
          </p:nvPr>
        </p:nvSpPr>
        <p:spPr>
          <a:xfrm>
            <a:off x="835152" y="2203168"/>
            <a:ext cx="10515600" cy="3803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0779484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halt_Pfeile">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userDrawn="1">
            <p:custDataLst>
              <p:tags r:id="rId2"/>
            </p:custDataLst>
            <p:extLst>
              <p:ext uri="{D42A27DB-BD31-4B8C-83A1-F6EECF244321}">
                <p14:modId xmlns:p14="http://schemas.microsoft.com/office/powerpoint/2010/main" val="1586733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0" name="think-cell Folie" r:id="rId5" imgW="235" imgH="235" progId="TCLayout.ActiveDocument.1">
                  <p:embed/>
                </p:oleObj>
              </mc:Choice>
              <mc:Fallback>
                <p:oleObj name="think-cell Folie" r:id="rId5" imgW="235" imgH="235"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Rechteck 1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5" name="Textplatzhalter 14"/>
          <p:cNvSpPr>
            <a:spLocks noGrp="1"/>
          </p:cNvSpPr>
          <p:nvPr>
            <p:ph type="body" sz="quarter" idx="25"/>
          </p:nvPr>
        </p:nvSpPr>
        <p:spPr>
          <a:xfrm>
            <a:off x="838200" y="1522211"/>
            <a:ext cx="10515600" cy="821638"/>
          </a:xfrm>
        </p:spPr>
        <p:txBody>
          <a:body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6" name="object 6"/>
          <p:cNvSpPr/>
          <p:nvPr userDrawn="1"/>
        </p:nvSpPr>
        <p:spPr>
          <a:xfrm>
            <a:off x="1596991" y="2889042"/>
            <a:ext cx="3172460" cy="1117776"/>
          </a:xfrm>
          <a:custGeom>
            <a:avLst/>
            <a:gdLst/>
            <a:ahLst/>
            <a:cxnLst/>
            <a:rect l="l" t="t" r="r" b="b"/>
            <a:pathLst>
              <a:path w="3172460" h="1125220">
                <a:moveTo>
                  <a:pt x="2614587" y="0"/>
                </a:moveTo>
                <a:lnTo>
                  <a:pt x="8953" y="0"/>
                </a:lnTo>
                <a:lnTo>
                  <a:pt x="566813" y="557860"/>
                </a:lnTo>
                <a:lnTo>
                  <a:pt x="0" y="1124673"/>
                </a:lnTo>
                <a:lnTo>
                  <a:pt x="2605646"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nchor="ctr"/>
          <a:lstStyle/>
          <a:p>
            <a:endParaRPr sz="1579" dirty="0"/>
          </a:p>
        </p:txBody>
      </p:sp>
      <p:sp>
        <p:nvSpPr>
          <p:cNvPr id="7" name="object 7"/>
          <p:cNvSpPr/>
          <p:nvPr userDrawn="1"/>
        </p:nvSpPr>
        <p:spPr>
          <a:xfrm>
            <a:off x="4521992" y="2881598"/>
            <a:ext cx="3172460" cy="1125220"/>
          </a:xfrm>
          <a:custGeom>
            <a:avLst/>
            <a:gdLst/>
            <a:ahLst/>
            <a:cxnLst/>
            <a:rect l="l" t="t" r="r" b="b"/>
            <a:pathLst>
              <a:path w="3172459" h="1125220">
                <a:moveTo>
                  <a:pt x="2614587" y="0"/>
                </a:moveTo>
                <a:lnTo>
                  <a:pt x="8953" y="0"/>
                </a:lnTo>
                <a:lnTo>
                  <a:pt x="566813" y="557860"/>
                </a:lnTo>
                <a:lnTo>
                  <a:pt x="0" y="1124673"/>
                </a:lnTo>
                <a:lnTo>
                  <a:pt x="2605646"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lstStyle/>
          <a:p>
            <a:endParaRPr sz="1579"/>
          </a:p>
        </p:txBody>
      </p:sp>
      <p:sp>
        <p:nvSpPr>
          <p:cNvPr id="8" name="object 8"/>
          <p:cNvSpPr/>
          <p:nvPr userDrawn="1"/>
        </p:nvSpPr>
        <p:spPr>
          <a:xfrm>
            <a:off x="7446991" y="2881598"/>
            <a:ext cx="3172460" cy="1125220"/>
          </a:xfrm>
          <a:custGeom>
            <a:avLst/>
            <a:gdLst/>
            <a:ahLst/>
            <a:cxnLst/>
            <a:rect l="l" t="t" r="r" b="b"/>
            <a:pathLst>
              <a:path w="3172459" h="1125220">
                <a:moveTo>
                  <a:pt x="2614587" y="0"/>
                </a:moveTo>
                <a:lnTo>
                  <a:pt x="8953" y="0"/>
                </a:lnTo>
                <a:lnTo>
                  <a:pt x="566813" y="557860"/>
                </a:lnTo>
                <a:lnTo>
                  <a:pt x="0" y="1124673"/>
                </a:lnTo>
                <a:lnTo>
                  <a:pt x="2605633"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lstStyle/>
          <a:p>
            <a:endParaRPr sz="1579"/>
          </a:p>
        </p:txBody>
      </p:sp>
      <p:sp>
        <p:nvSpPr>
          <p:cNvPr id="10" name="Textplatzhalter 6"/>
          <p:cNvSpPr>
            <a:spLocks noGrp="1"/>
          </p:cNvSpPr>
          <p:nvPr>
            <p:ph type="body" sz="quarter" idx="14" hasCustomPrompt="1"/>
          </p:nvPr>
        </p:nvSpPr>
        <p:spPr>
          <a:xfrm>
            <a:off x="2229616"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2" name="Textplatzhalter 6"/>
          <p:cNvSpPr>
            <a:spLocks noGrp="1"/>
          </p:cNvSpPr>
          <p:nvPr>
            <p:ph type="body" sz="quarter" idx="23" hasCustomPrompt="1"/>
          </p:nvPr>
        </p:nvSpPr>
        <p:spPr>
          <a:xfrm>
            <a:off x="5154615"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3" name="Textplatzhalter 6"/>
          <p:cNvSpPr>
            <a:spLocks noGrp="1"/>
          </p:cNvSpPr>
          <p:nvPr>
            <p:ph type="body" sz="quarter" idx="24" hasCustomPrompt="1"/>
          </p:nvPr>
        </p:nvSpPr>
        <p:spPr>
          <a:xfrm>
            <a:off x="8101099"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8" name="Textplatzhalter 14"/>
          <p:cNvSpPr>
            <a:spLocks noGrp="1"/>
          </p:cNvSpPr>
          <p:nvPr>
            <p:ph type="body" sz="quarter" idx="26"/>
          </p:nvPr>
        </p:nvSpPr>
        <p:spPr>
          <a:xfrm>
            <a:off x="1663292" y="4544568"/>
            <a:ext cx="9022461" cy="1416518"/>
          </a:xfrm>
        </p:spPr>
        <p:txBody>
          <a:bodyPr/>
          <a:lstStyle/>
          <a:p>
            <a:pPr lvl="0"/>
            <a:r>
              <a:rPr lang="de-DE"/>
              <a:t>Textmasterformat bearbeiten</a:t>
            </a:r>
          </a:p>
          <a:p>
            <a:pPr lvl="1"/>
            <a:r>
              <a:rPr lang="de-DE"/>
              <a:t>Zweite Ebene</a:t>
            </a:r>
          </a:p>
        </p:txBody>
      </p:sp>
    </p:spTree>
    <p:extLst>
      <p:ext uri="{BB962C8B-B14F-4D97-AF65-F5344CB8AC3E}">
        <p14:creationId xmlns:p14="http://schemas.microsoft.com/office/powerpoint/2010/main" val="38094522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halt_Grafik">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748967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4"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1" name="Inhaltsplatzhalter 10"/>
          <p:cNvSpPr>
            <a:spLocks noGrp="1"/>
          </p:cNvSpPr>
          <p:nvPr>
            <p:ph sz="quarter" idx="16"/>
          </p:nvPr>
        </p:nvSpPr>
        <p:spPr>
          <a:xfrm>
            <a:off x="7480300" y="1850231"/>
            <a:ext cx="3873500" cy="3781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9" name="Inhaltsplatzhalter 8"/>
          <p:cNvSpPr>
            <a:spLocks noGrp="1"/>
          </p:cNvSpPr>
          <p:nvPr>
            <p:ph sz="quarter" idx="15"/>
          </p:nvPr>
        </p:nvSpPr>
        <p:spPr>
          <a:xfrm>
            <a:off x="838200" y="1397494"/>
            <a:ext cx="5754687" cy="46878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89668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_Schwarzwald">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40333819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4"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4" name="Grafik 3"/>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 y="-10633"/>
            <a:ext cx="12192001" cy="6868633"/>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4069171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fik_Inhalt">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9253672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8"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1" name="Inhaltsplatzhalter 10"/>
          <p:cNvSpPr>
            <a:spLocks noGrp="1"/>
          </p:cNvSpPr>
          <p:nvPr>
            <p:ph sz="quarter" idx="16"/>
          </p:nvPr>
        </p:nvSpPr>
        <p:spPr>
          <a:xfrm>
            <a:off x="838200" y="1850231"/>
            <a:ext cx="3873500" cy="3781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9" name="Inhaltsplatzhalter 8"/>
          <p:cNvSpPr>
            <a:spLocks noGrp="1"/>
          </p:cNvSpPr>
          <p:nvPr>
            <p:ph sz="quarter" idx="15"/>
          </p:nvPr>
        </p:nvSpPr>
        <p:spPr>
          <a:xfrm>
            <a:off x="5599113" y="1396999"/>
            <a:ext cx="5754687" cy="46878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947647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halt_2">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19356117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2"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3" name="Inhaltsplatzhalter 10"/>
          <p:cNvSpPr>
            <a:spLocks noGrp="1"/>
          </p:cNvSpPr>
          <p:nvPr>
            <p:ph sz="quarter" idx="30"/>
          </p:nvPr>
        </p:nvSpPr>
        <p:spPr>
          <a:xfrm>
            <a:off x="6280945" y="1395639"/>
            <a:ext cx="5072855" cy="469159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838200" y="1395639"/>
            <a:ext cx="5071269" cy="4691597"/>
          </a:xfrm>
        </p:spPr>
        <p:txBody>
          <a:bodyPr>
            <a:normAutofit/>
          </a:bodyPr>
          <a:lstStyle>
            <a:lvl1pPr>
              <a:defRPr sz="1400"/>
            </a:lvl1pPr>
            <a:lvl2pPr>
              <a:defRPr sz="140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29652728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Überschrift_Inhalt_2">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386818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6"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838200" y="1965960"/>
            <a:ext cx="5071269" cy="412127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7" name="Textplatzhalter 6"/>
          <p:cNvSpPr>
            <a:spLocks noGrp="1"/>
          </p:cNvSpPr>
          <p:nvPr>
            <p:ph type="body" sz="quarter" idx="32"/>
          </p:nvPr>
        </p:nvSpPr>
        <p:spPr>
          <a:xfrm>
            <a:off x="838200" y="1395413"/>
            <a:ext cx="5072063"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21" name="Inhaltsplatzhalter 10"/>
          <p:cNvSpPr>
            <a:spLocks noGrp="1"/>
          </p:cNvSpPr>
          <p:nvPr>
            <p:ph sz="quarter" idx="37"/>
          </p:nvPr>
        </p:nvSpPr>
        <p:spPr>
          <a:xfrm>
            <a:off x="6280944" y="1965960"/>
            <a:ext cx="5072855" cy="412127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2" name="Textplatzhalter 6"/>
          <p:cNvSpPr>
            <a:spLocks noGrp="1"/>
          </p:cNvSpPr>
          <p:nvPr>
            <p:ph type="body" sz="quarter" idx="38"/>
          </p:nvPr>
        </p:nvSpPr>
        <p:spPr>
          <a:xfrm>
            <a:off x="6281164" y="1395413"/>
            <a:ext cx="5072636"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Tree>
    <p:extLst>
      <p:ext uri="{BB962C8B-B14F-4D97-AF65-F5344CB8AC3E}">
        <p14:creationId xmlns:p14="http://schemas.microsoft.com/office/powerpoint/2010/main" val="38369840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alt_4">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3181843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0"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3" name="Inhaltsplatzhalter 10"/>
          <p:cNvSpPr>
            <a:spLocks noGrp="1"/>
          </p:cNvSpPr>
          <p:nvPr>
            <p:ph sz="quarter" idx="30"/>
          </p:nvPr>
        </p:nvSpPr>
        <p:spPr>
          <a:xfrm>
            <a:off x="6280945" y="139563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4" name="Inhaltsplatzhalter 10"/>
          <p:cNvSpPr>
            <a:spLocks noGrp="1"/>
          </p:cNvSpPr>
          <p:nvPr>
            <p:ph sz="quarter" idx="31"/>
          </p:nvPr>
        </p:nvSpPr>
        <p:spPr>
          <a:xfrm>
            <a:off x="6280945" y="390124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1207869" y="139563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2" name="Inhaltsplatzhalter 10"/>
          <p:cNvSpPr>
            <a:spLocks noGrp="1"/>
          </p:cNvSpPr>
          <p:nvPr>
            <p:ph sz="quarter" idx="29"/>
          </p:nvPr>
        </p:nvSpPr>
        <p:spPr>
          <a:xfrm>
            <a:off x="1207869" y="390124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32685460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Überschrift_Inhalt_4">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13334491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4"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1207869" y="196596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7" name="Textplatzhalter 6"/>
          <p:cNvSpPr>
            <a:spLocks noGrp="1"/>
          </p:cNvSpPr>
          <p:nvPr>
            <p:ph type="body" sz="quarter" idx="32"/>
          </p:nvPr>
        </p:nvSpPr>
        <p:spPr>
          <a:xfrm>
            <a:off x="1208088" y="139541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17" name="Inhaltsplatzhalter 10"/>
          <p:cNvSpPr>
            <a:spLocks noGrp="1"/>
          </p:cNvSpPr>
          <p:nvPr>
            <p:ph sz="quarter" idx="33"/>
          </p:nvPr>
        </p:nvSpPr>
        <p:spPr>
          <a:xfrm>
            <a:off x="1207075" y="447157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8" name="Textplatzhalter 6"/>
          <p:cNvSpPr>
            <a:spLocks noGrp="1"/>
          </p:cNvSpPr>
          <p:nvPr>
            <p:ph type="body" sz="quarter" idx="34"/>
          </p:nvPr>
        </p:nvSpPr>
        <p:spPr>
          <a:xfrm>
            <a:off x="1207294" y="390102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19" name="Inhaltsplatzhalter 10"/>
          <p:cNvSpPr>
            <a:spLocks noGrp="1"/>
          </p:cNvSpPr>
          <p:nvPr>
            <p:ph sz="quarter" idx="35"/>
          </p:nvPr>
        </p:nvSpPr>
        <p:spPr>
          <a:xfrm>
            <a:off x="6280945" y="447157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0" name="Textplatzhalter 6"/>
          <p:cNvSpPr>
            <a:spLocks noGrp="1"/>
          </p:cNvSpPr>
          <p:nvPr>
            <p:ph type="body" sz="quarter" idx="36"/>
          </p:nvPr>
        </p:nvSpPr>
        <p:spPr>
          <a:xfrm>
            <a:off x="6281164" y="390102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21" name="Inhaltsplatzhalter 10"/>
          <p:cNvSpPr>
            <a:spLocks noGrp="1"/>
          </p:cNvSpPr>
          <p:nvPr>
            <p:ph sz="quarter" idx="37"/>
          </p:nvPr>
        </p:nvSpPr>
        <p:spPr>
          <a:xfrm>
            <a:off x="6280945" y="196596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2" name="Textplatzhalter 6"/>
          <p:cNvSpPr>
            <a:spLocks noGrp="1"/>
          </p:cNvSpPr>
          <p:nvPr>
            <p:ph type="body" sz="quarter" idx="38"/>
          </p:nvPr>
        </p:nvSpPr>
        <p:spPr>
          <a:xfrm>
            <a:off x="6281164" y="139541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Tree>
    <p:extLst>
      <p:ext uri="{BB962C8B-B14F-4D97-AF65-F5344CB8AC3E}">
        <p14:creationId xmlns:p14="http://schemas.microsoft.com/office/powerpoint/2010/main" val="23792729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sten_4">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40863225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8"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a:xfrm>
            <a:off x="8610600" y="6494579"/>
            <a:ext cx="2743200" cy="365125"/>
          </a:xfrm>
        </p:spPr>
        <p:txBody>
          <a:bodyPr/>
          <a:lstStyle/>
          <a:p>
            <a:fld id="{31D8CB4B-F9FC-406F-954B-1E9247735FAA}" type="slidenum">
              <a:rPr lang="de-DE" smtClean="0"/>
              <a:t>‹Nr.›</a:t>
            </a:fld>
            <a:endParaRPr lang="de-DE"/>
          </a:p>
        </p:txBody>
      </p:sp>
      <p:sp>
        <p:nvSpPr>
          <p:cNvPr id="10" name="Textplatzhalter 6"/>
          <p:cNvSpPr>
            <a:spLocks noGrp="1"/>
          </p:cNvSpPr>
          <p:nvPr>
            <p:ph type="body" sz="quarter" idx="15"/>
          </p:nvPr>
        </p:nvSpPr>
        <p:spPr>
          <a:xfrm>
            <a:off x="838199" y="1312067"/>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27" name="Textplatzhalter 6"/>
          <p:cNvSpPr>
            <a:spLocks noGrp="1"/>
          </p:cNvSpPr>
          <p:nvPr>
            <p:ph type="body" sz="quarter" idx="17"/>
          </p:nvPr>
        </p:nvSpPr>
        <p:spPr>
          <a:xfrm>
            <a:off x="6285000" y="1312067"/>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33" name="Textplatzhalter 6"/>
          <p:cNvSpPr>
            <a:spLocks noGrp="1"/>
          </p:cNvSpPr>
          <p:nvPr>
            <p:ph type="body" sz="quarter" idx="19"/>
          </p:nvPr>
        </p:nvSpPr>
        <p:spPr>
          <a:xfrm>
            <a:off x="838199" y="3927500"/>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35" name="Textplatzhalter 6"/>
          <p:cNvSpPr>
            <a:spLocks noGrp="1"/>
          </p:cNvSpPr>
          <p:nvPr>
            <p:ph type="body" sz="quarter" idx="21"/>
          </p:nvPr>
        </p:nvSpPr>
        <p:spPr>
          <a:xfrm>
            <a:off x="6285000" y="3927500"/>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11" name="Inhaltsplatzhalter 10"/>
          <p:cNvSpPr>
            <a:spLocks noGrp="1"/>
          </p:cNvSpPr>
          <p:nvPr>
            <p:ph sz="quarter" idx="22"/>
          </p:nvPr>
        </p:nvSpPr>
        <p:spPr>
          <a:xfrm>
            <a:off x="838200" y="4305300"/>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
        <p:nvSpPr>
          <p:cNvPr id="19" name="Inhaltsplatzhalter 10"/>
          <p:cNvSpPr>
            <a:spLocks noGrp="1"/>
          </p:cNvSpPr>
          <p:nvPr>
            <p:ph sz="quarter" idx="23"/>
          </p:nvPr>
        </p:nvSpPr>
        <p:spPr>
          <a:xfrm>
            <a:off x="838111" y="1662314"/>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D009C"/>
              </a:buClr>
              <a:buSzPct val="90000"/>
              <a:buFont typeface="Wingdings" panose="05000000000000000000" pitchFamily="2" charset="2"/>
              <a:buChar char="§"/>
              <a:defRPr sz="1400">
                <a:solidFill>
                  <a:srgbClr val="404040"/>
                </a:solidFill>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lvl="0"/>
            <a:r>
              <a:rPr lang="de-DE"/>
              <a:t>Textmasterformat bearbeiten</a:t>
            </a:r>
          </a:p>
          <a:p>
            <a:pPr lvl="1"/>
            <a:r>
              <a:rPr lang="de-DE"/>
              <a:t>Zweite Ebene</a:t>
            </a:r>
          </a:p>
        </p:txBody>
      </p:sp>
      <p:sp>
        <p:nvSpPr>
          <p:cNvPr id="20" name="Inhaltsplatzhalter 10"/>
          <p:cNvSpPr>
            <a:spLocks noGrp="1"/>
          </p:cNvSpPr>
          <p:nvPr>
            <p:ph sz="quarter" idx="24"/>
          </p:nvPr>
        </p:nvSpPr>
        <p:spPr>
          <a:xfrm>
            <a:off x="6285000" y="1662313"/>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
        <p:nvSpPr>
          <p:cNvPr id="21" name="Inhaltsplatzhalter 10"/>
          <p:cNvSpPr>
            <a:spLocks noGrp="1"/>
          </p:cNvSpPr>
          <p:nvPr>
            <p:ph sz="quarter" idx="25"/>
          </p:nvPr>
        </p:nvSpPr>
        <p:spPr>
          <a:xfrm>
            <a:off x="6285000" y="4305300"/>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Tree>
    <p:extLst>
      <p:ext uri="{BB962C8B-B14F-4D97-AF65-F5344CB8AC3E}">
        <p14:creationId xmlns:p14="http://schemas.microsoft.com/office/powerpoint/2010/main" val="3991690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lgekasten">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68854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2"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a:xfrm>
            <a:off x="8610600" y="6494579"/>
            <a:ext cx="2743200" cy="365125"/>
          </a:xfrm>
        </p:spPr>
        <p:txBody>
          <a:bodyPr/>
          <a:lstStyle/>
          <a:p>
            <a:fld id="{31D8CB4B-F9FC-406F-954B-1E9247735FAA}" type="slidenum">
              <a:rPr lang="de-DE" smtClean="0"/>
              <a:t>‹Nr.›</a:t>
            </a:fld>
            <a:endParaRPr lang="de-DE"/>
          </a:p>
        </p:txBody>
      </p:sp>
      <p:sp>
        <p:nvSpPr>
          <p:cNvPr id="10" name="Textplatzhalter 6"/>
          <p:cNvSpPr>
            <a:spLocks noGrp="1"/>
          </p:cNvSpPr>
          <p:nvPr>
            <p:ph type="body" sz="quarter" idx="15"/>
          </p:nvPr>
        </p:nvSpPr>
        <p:spPr>
          <a:xfrm>
            <a:off x="838198" y="1377380"/>
            <a:ext cx="10515601" cy="467747"/>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12" name="Textplatzhalter 6"/>
          <p:cNvSpPr>
            <a:spLocks noGrp="1"/>
          </p:cNvSpPr>
          <p:nvPr>
            <p:ph type="body" sz="quarter" idx="16"/>
          </p:nvPr>
        </p:nvSpPr>
        <p:spPr>
          <a:xfrm>
            <a:off x="838198" y="5494523"/>
            <a:ext cx="10515601" cy="628691"/>
          </a:xfrm>
          <a:prstGeom prst="rect">
            <a:avLst/>
          </a:prstGeom>
          <a:solidFill>
            <a:srgbClr val="E6E6E6"/>
          </a:solidFill>
          <a:ln w="28575">
            <a:solidFill>
              <a:srgbClr val="E6E6E6"/>
            </a:solidFill>
          </a:ln>
        </p:spPr>
        <p:txBody>
          <a:bodyPr vert="horz" lIns="91440" tIns="45720" rIns="91440" bIns="45720" rtlCol="0" anchor="ctr" anchorCtr="1">
            <a:normAutofit/>
          </a:bodyPr>
          <a:lstStyle>
            <a:lvl1pPr>
              <a:defRPr lang="de-DE" b="1" dirty="0" smtClean="0">
                <a:solidFill>
                  <a:srgbClr val="404040"/>
                </a:solidFill>
              </a:defRPr>
            </a:lvl1pPr>
          </a:lstStyle>
          <a:p>
            <a:pPr marL="0" lvl="0" indent="0">
              <a:buNone/>
            </a:pPr>
            <a:r>
              <a:rPr lang="de-DE"/>
              <a:t>Textmasterformat bearbeiten</a:t>
            </a:r>
          </a:p>
        </p:txBody>
      </p:sp>
      <p:sp>
        <p:nvSpPr>
          <p:cNvPr id="9" name="Inhaltsplatzhalter 8"/>
          <p:cNvSpPr>
            <a:spLocks noGrp="1"/>
          </p:cNvSpPr>
          <p:nvPr>
            <p:ph sz="quarter" idx="17"/>
          </p:nvPr>
        </p:nvSpPr>
        <p:spPr>
          <a:xfrm>
            <a:off x="838200" y="1844675"/>
            <a:ext cx="10515600" cy="3649663"/>
          </a:xfrm>
          <a:ln w="28575">
            <a:solidFill>
              <a:srgbClr val="E6E6E6"/>
            </a:solidFill>
          </a:ln>
        </p:spPr>
        <p:txBody>
          <a:bodyPr anchor="ctr" anchorCtr="0">
            <a:normAutofit/>
          </a:bodyPr>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0704740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el_leer">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3560124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6" name="think-cell Folie" r:id="rId5" imgW="235" imgH="235" progId="TCLayout.ActiveDocument.1">
                  <p:embed/>
                </p:oleObj>
              </mc:Choice>
              <mc:Fallback>
                <p:oleObj name="think-cell Folie" r:id="rId5" imgW="235" imgH="235" progId="TCLayout.ActiveDocument.1">
                  <p:embed/>
                  <p:pic>
                    <p:nvPicPr>
                      <p:cNvPr id="9" name="Obj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37253841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Lahr, 08.12.2022</a:t>
            </a:r>
          </a:p>
        </p:txBody>
      </p:sp>
      <p:sp>
        <p:nvSpPr>
          <p:cNvPr id="3" name="Fußzeilenplatzhalter 2"/>
          <p:cNvSpPr>
            <a:spLocks noGrp="1"/>
          </p:cNvSpPr>
          <p:nvPr>
            <p:ph type="ftr" sz="quarter" idx="11"/>
          </p:nvPr>
        </p:nvSpPr>
        <p:spPr/>
        <p:txBody>
          <a:bodyPr/>
          <a:lstStyle/>
          <a:p>
            <a:r>
              <a:rPr lang="de-DE" dirty="0"/>
              <a:t>bnNETZE GmbH</a:t>
            </a:r>
          </a:p>
        </p:txBody>
      </p:sp>
      <p:sp>
        <p:nvSpPr>
          <p:cNvPr id="4" name="Foliennummernplatzhalter 3"/>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12870365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bschluss_Fragen">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1226469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0" name="think-cell Folie" r:id="rId4" imgW="235" imgH="235" progId="TCLayout.ActiveDocument.1">
                  <p:embed/>
                </p:oleObj>
              </mc:Choice>
              <mc:Fallback>
                <p:oleObj name="think-cell Folie" r:id="rId4" imgW="235" imgH="235"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grpSp>
        <p:nvGrpSpPr>
          <p:cNvPr id="7" name="Gruppieren 6"/>
          <p:cNvGrpSpPr/>
          <p:nvPr userDrawn="1"/>
        </p:nvGrpSpPr>
        <p:grpSpPr>
          <a:xfrm>
            <a:off x="3581400" y="2674327"/>
            <a:ext cx="4849838" cy="1958530"/>
            <a:chOff x="3068866" y="2637495"/>
            <a:chExt cx="6183991" cy="1958530"/>
          </a:xfrm>
        </p:grpSpPr>
        <p:sp>
          <p:nvSpPr>
            <p:cNvPr id="8" name="Textplatzhalter 3"/>
            <p:cNvSpPr txBox="1">
              <a:spLocks/>
            </p:cNvSpPr>
            <p:nvPr userDrawn="1"/>
          </p:nvSpPr>
          <p:spPr>
            <a:xfrm>
              <a:off x="3068866" y="2637495"/>
              <a:ext cx="6183991" cy="8629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4800" b="1" kern="1200" baseline="0">
                  <a:solidFill>
                    <a:srgbClr val="6F6F6F"/>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4800" b="1" i="0" u="none" strike="noStrike" kern="1200" cap="none" spc="0" normalizeH="0" baseline="0" noProof="0" dirty="0">
                  <a:ln>
                    <a:noFill/>
                  </a:ln>
                  <a:solidFill>
                    <a:srgbClr val="404040"/>
                  </a:solidFill>
                  <a:effectLst/>
                  <a:uLnTx/>
                  <a:uFillTx/>
                  <a:latin typeface="Thesans Badenova" panose="020B0503040302060204" pitchFamily="34" charset="0"/>
                  <a:ea typeface="+mn-ea"/>
                  <a:cs typeface="+mn-cs"/>
                </a:rPr>
                <a:t>HABEN SIE NOCH</a:t>
              </a:r>
            </a:p>
          </p:txBody>
        </p:sp>
        <p:sp>
          <p:nvSpPr>
            <p:cNvPr id="9" name="Textplatzhalter 3"/>
            <p:cNvSpPr txBox="1">
              <a:spLocks/>
            </p:cNvSpPr>
            <p:nvPr userDrawn="1"/>
          </p:nvSpPr>
          <p:spPr>
            <a:xfrm>
              <a:off x="3068866" y="3780711"/>
              <a:ext cx="6183991" cy="81531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5600" b="1" kern="1200" baseline="0">
                  <a:solidFill>
                    <a:schemeClr val="tx2"/>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5600" b="1" i="0" u="none" strike="noStrike" kern="1200" cap="none" spc="0" normalizeH="0" baseline="0" noProof="0" dirty="0">
                  <a:ln>
                    <a:noFill/>
                  </a:ln>
                  <a:solidFill>
                    <a:srgbClr val="1D009C"/>
                  </a:solidFill>
                  <a:effectLst/>
                  <a:uLnTx/>
                  <a:uFillTx/>
                  <a:latin typeface="Thesans Badenova" panose="020B0503040302060204" pitchFamily="34" charset="0"/>
                  <a:ea typeface="+mn-ea"/>
                  <a:cs typeface="+mn-cs"/>
                </a:rPr>
                <a:t>FRAGEN?</a:t>
              </a:r>
            </a:p>
          </p:txBody>
        </p:sp>
      </p:grpSp>
      <p:pic>
        <p:nvPicPr>
          <p:cNvPr id="10" name="Grafik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Tree>
    <p:extLst>
      <p:ext uri="{BB962C8B-B14F-4D97-AF65-F5344CB8AC3E}">
        <p14:creationId xmlns:p14="http://schemas.microsoft.com/office/powerpoint/2010/main" val="385230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_Skyline">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507743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8"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49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10" name="Grafik 9"/>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6845" y="4489473"/>
            <a:ext cx="12175155" cy="1746735"/>
          </a:xfrm>
          <a:prstGeom prst="rect">
            <a:avLst/>
          </a:prstGeom>
        </p:spPr>
      </p:pic>
      <p:sp>
        <p:nvSpPr>
          <p:cNvPr id="12" name="Titel 1"/>
          <p:cNvSpPr>
            <a:spLocks noGrp="1"/>
          </p:cNvSpPr>
          <p:nvPr>
            <p:ph type="ctrTitle" hasCustomPrompt="1"/>
          </p:nvPr>
        </p:nvSpPr>
        <p:spPr>
          <a:xfrm>
            <a:off x="805542" y="1703757"/>
            <a:ext cx="9278257" cy="799890"/>
          </a:xfrm>
        </p:spPr>
        <p:txBody>
          <a:bodyPr anchor="ctr">
            <a:normAutofit/>
          </a:bodyPr>
          <a:lstStyle>
            <a:lvl1pPr algn="l">
              <a:lnSpc>
                <a:spcPts val="4900"/>
              </a:lnSpc>
              <a:defRPr sz="4000" b="1" baseline="0">
                <a:solidFill>
                  <a:srgbClr val="404040"/>
                </a:solidFill>
                <a:latin typeface="Thesans Badenova" panose="020B0503040302060204" pitchFamily="34" charset="0"/>
              </a:defRPr>
            </a:lvl1pPr>
          </a:lstStyle>
          <a:p>
            <a:r>
              <a:rPr lang="de-DE" dirty="0"/>
              <a:t>TITEL DER PRÄSENTATION</a:t>
            </a:r>
          </a:p>
        </p:txBody>
      </p:sp>
      <p:sp>
        <p:nvSpPr>
          <p:cNvPr id="13" name="Untertitel 2"/>
          <p:cNvSpPr>
            <a:spLocks noGrp="1"/>
          </p:cNvSpPr>
          <p:nvPr>
            <p:ph type="subTitle" idx="1" hasCustomPrompt="1"/>
          </p:nvPr>
        </p:nvSpPr>
        <p:spPr>
          <a:xfrm>
            <a:off x="805542" y="2857139"/>
            <a:ext cx="6206400" cy="648000"/>
          </a:xfrm>
          <a:prstGeom prst="rect">
            <a:avLst/>
          </a:prstGeom>
          <a:noFill/>
          <a:ln>
            <a:noFill/>
          </a:ln>
        </p:spPr>
        <p:txBody>
          <a:bodyPr vert="horz" lIns="91440" tIns="45720" rIns="91440" bIns="45720" rtlCol="0">
            <a:normAutofit/>
          </a:bodyPr>
          <a:lstStyle>
            <a:lvl1pPr marL="514350" indent="-514350">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17" name="Textplatzhalter 8"/>
          <p:cNvSpPr>
            <a:spLocks noGrp="1"/>
          </p:cNvSpPr>
          <p:nvPr>
            <p:ph type="body" sz="quarter" idx="13" hasCustomPrompt="1"/>
          </p:nvPr>
        </p:nvSpPr>
        <p:spPr>
          <a:xfrm>
            <a:off x="805542" y="3501844"/>
            <a:ext cx="6206400" cy="648000"/>
          </a:xfrm>
          <a:prstGeom prst="rect">
            <a:avLst/>
          </a:prstGeom>
          <a:noFill/>
          <a:ln>
            <a:noFill/>
          </a:ln>
        </p:spPr>
        <p:txBody>
          <a:bodyPr vert="horz" lIns="91440" tIns="45720" rIns="91440" bIns="45720" rtlCol="0" anchor="ctr" anchorCtr="0">
            <a:normAutofit/>
          </a:bodyPr>
          <a:lstStyle>
            <a:lvl1pPr>
              <a:buFontTx/>
              <a:buNone/>
              <a:defRPr lang="de-DE" sz="2600" b="1" dirty="0">
                <a:solidFill>
                  <a:srgbClr val="404040"/>
                </a:solidFill>
              </a:defRPr>
            </a:lvl1pPr>
          </a:lstStyle>
          <a:p>
            <a:pPr marL="0" lvl="0" indent="0">
              <a:lnSpc>
                <a:spcPct val="130000"/>
              </a:lnSpc>
              <a:buFontTx/>
              <a:buNone/>
            </a:pPr>
            <a:r>
              <a:rPr lang="de-DE" dirty="0"/>
              <a:t>Abteilung</a:t>
            </a:r>
          </a:p>
        </p:txBody>
      </p:sp>
      <p:pic>
        <p:nvPicPr>
          <p:cNvPr id="11" name="Grafik 10"/>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9627966" y="-21265"/>
            <a:ext cx="1928017" cy="999460"/>
          </a:xfrm>
          <a:prstGeom prst="rect">
            <a:avLst/>
          </a:prstGeom>
        </p:spPr>
      </p:pic>
    </p:spTree>
    <p:extLst>
      <p:ext uri="{BB962C8B-B14F-4D97-AF65-F5344CB8AC3E}">
        <p14:creationId xmlns:p14="http://schemas.microsoft.com/office/powerpoint/2010/main" val="12638496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bschluss_Dank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628291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4" name="think-cell Folie" r:id="rId4" imgW="235" imgH="235" progId="TCLayout.ActiveDocument.1">
                  <p:embed/>
                </p:oleObj>
              </mc:Choice>
              <mc:Fallback>
                <p:oleObj name="think-cell Folie" r:id="rId4" imgW="235" imgH="23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grpSp>
        <p:nvGrpSpPr>
          <p:cNvPr id="10" name="Gruppieren 9"/>
          <p:cNvGrpSpPr/>
          <p:nvPr userDrawn="1"/>
        </p:nvGrpSpPr>
        <p:grpSpPr>
          <a:xfrm>
            <a:off x="3581400" y="2664498"/>
            <a:ext cx="6472176" cy="1958530"/>
            <a:chOff x="2859912" y="2564343"/>
            <a:chExt cx="6472176" cy="1958530"/>
          </a:xfrm>
        </p:grpSpPr>
        <p:sp>
          <p:nvSpPr>
            <p:cNvPr id="8" name="Textplatzhalter 3"/>
            <p:cNvSpPr txBox="1">
              <a:spLocks/>
            </p:cNvSpPr>
            <p:nvPr userDrawn="1"/>
          </p:nvSpPr>
          <p:spPr>
            <a:xfrm>
              <a:off x="2859912" y="2564343"/>
              <a:ext cx="6472176" cy="8629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4800" b="1" kern="1200" baseline="0">
                  <a:solidFill>
                    <a:srgbClr val="6F6F6F"/>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4800" b="1" i="0" u="none" strike="noStrike" kern="1200" cap="none" spc="0" normalizeH="0" baseline="0" noProof="0" dirty="0">
                  <a:ln>
                    <a:noFill/>
                  </a:ln>
                  <a:solidFill>
                    <a:srgbClr val="404040"/>
                  </a:solidFill>
                  <a:effectLst/>
                  <a:uLnTx/>
                  <a:uFillTx/>
                  <a:latin typeface="Thesans Badenova" panose="020B0503040302060204" pitchFamily="34" charset="0"/>
                  <a:ea typeface="+mn-ea"/>
                  <a:cs typeface="+mn-cs"/>
                </a:rPr>
                <a:t>VIELEN DANK FÜR IHRE</a:t>
              </a:r>
            </a:p>
          </p:txBody>
        </p:sp>
        <p:sp>
          <p:nvSpPr>
            <p:cNvPr id="9" name="Textplatzhalter 3"/>
            <p:cNvSpPr txBox="1">
              <a:spLocks/>
            </p:cNvSpPr>
            <p:nvPr userDrawn="1"/>
          </p:nvSpPr>
          <p:spPr>
            <a:xfrm>
              <a:off x="2859912" y="3707559"/>
              <a:ext cx="6472176" cy="81531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5600" b="1" kern="1200" baseline="0">
                  <a:solidFill>
                    <a:schemeClr val="tx2"/>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5600" b="1" i="0" u="none" strike="noStrike" kern="1200" cap="none" spc="0" normalizeH="0" baseline="0" noProof="0" dirty="0">
                  <a:ln>
                    <a:noFill/>
                  </a:ln>
                  <a:solidFill>
                    <a:srgbClr val="1C009C"/>
                  </a:solidFill>
                  <a:effectLst/>
                  <a:uLnTx/>
                  <a:uFillTx/>
                  <a:latin typeface="Thesans Badenova" panose="020B0503040302060204" pitchFamily="34" charset="0"/>
                  <a:ea typeface="+mn-ea"/>
                  <a:cs typeface="+mn-cs"/>
                </a:rPr>
                <a:t>AUFMERKSAMKEIT</a:t>
              </a:r>
            </a:p>
          </p:txBody>
        </p:sp>
      </p:grpSp>
      <p:pic>
        <p:nvPicPr>
          <p:cNvPr id="11" name="Grafik 1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Tree>
    <p:extLst>
      <p:ext uri="{BB962C8B-B14F-4D97-AF65-F5344CB8AC3E}">
        <p14:creationId xmlns:p14="http://schemas.microsoft.com/office/powerpoint/2010/main" val="4312262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bschluss_Kontak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927027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8" name="think-cell Folie" r:id="rId5" imgW="235" imgH="235" progId="TCLayout.ActiveDocument.1">
                  <p:embed/>
                </p:oleObj>
              </mc:Choice>
              <mc:Fallback>
                <p:oleObj name="think-cell Folie" r:id="rId5" imgW="235" imgH="235" progId="TCLayout.ActiveDocument.1">
                  <p:embed/>
                  <p:pic>
                    <p:nvPicPr>
                      <p:cNvPr id="9" name="Obj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pic>
        <p:nvPicPr>
          <p:cNvPr id="21" name="Grafik 2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
        <p:nvSpPr>
          <p:cNvPr id="2" name="Titel 1"/>
          <p:cNvSpPr>
            <a:spLocks noGrp="1"/>
          </p:cNvSpPr>
          <p:nvPr>
            <p:ph type="title" hasCustomPrompt="1"/>
          </p:nvPr>
        </p:nvSpPr>
        <p:spPr/>
        <p:txBody>
          <a:bodyPr/>
          <a:lstStyle>
            <a:lvl1pPr>
              <a:defRPr/>
            </a:lvl1pPr>
          </a:lstStyle>
          <a:p>
            <a:r>
              <a:rPr lang="de-DE" dirty="0"/>
              <a:t>Ansprechpartner</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pic>
        <p:nvPicPr>
          <p:cNvPr id="29" name="Grafik 28"/>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712406" y="5364883"/>
            <a:ext cx="362713" cy="362713"/>
          </a:xfrm>
          <a:prstGeom prst="rect">
            <a:avLst/>
          </a:prstGeom>
        </p:spPr>
      </p:pic>
      <p:pic>
        <p:nvPicPr>
          <p:cNvPr id="30" name="Grafik 29"/>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712406" y="4924749"/>
            <a:ext cx="362713" cy="362713"/>
          </a:xfrm>
          <a:prstGeom prst="rect">
            <a:avLst/>
          </a:prstGeom>
        </p:spPr>
      </p:pic>
      <p:pic>
        <p:nvPicPr>
          <p:cNvPr id="31" name="Grafik 3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712406" y="3222245"/>
            <a:ext cx="362713" cy="362713"/>
          </a:xfrm>
          <a:prstGeom prst="rect">
            <a:avLst/>
          </a:prstGeom>
        </p:spPr>
      </p:pic>
      <p:sp>
        <p:nvSpPr>
          <p:cNvPr id="7" name="Textplatzhalter 6"/>
          <p:cNvSpPr>
            <a:spLocks noGrp="1"/>
          </p:cNvSpPr>
          <p:nvPr>
            <p:ph type="body" sz="quarter" idx="13" hasCustomPrompt="1"/>
          </p:nvPr>
        </p:nvSpPr>
        <p:spPr>
          <a:xfrm>
            <a:off x="2712406" y="1727847"/>
            <a:ext cx="5537947" cy="534988"/>
          </a:xfrm>
          <a:prstGeom prst="rect">
            <a:avLst/>
          </a:prstGeom>
        </p:spPr>
        <p:txBody>
          <a:bodyPr anchor="ctr" anchorCtr="0"/>
          <a:lstStyle>
            <a:lvl1pPr marL="0" indent="0">
              <a:buNone/>
              <a:defRPr sz="2000" b="1" baseline="0">
                <a:solidFill>
                  <a:srgbClr val="1D009C"/>
                </a:solidFill>
                <a:latin typeface="Thesans Badenova" panose="020B0503040302060204" pitchFamily="34" charset="0"/>
              </a:defRPr>
            </a:lvl1pPr>
          </a:lstStyle>
          <a:p>
            <a:pPr lvl="0"/>
            <a:r>
              <a:rPr lang="de-DE" dirty="0"/>
              <a:t>MAXIMILIAN MUSTERMANN</a:t>
            </a:r>
          </a:p>
        </p:txBody>
      </p:sp>
      <p:sp>
        <p:nvSpPr>
          <p:cNvPr id="32" name="Textplatzhalter 6"/>
          <p:cNvSpPr>
            <a:spLocks noGrp="1"/>
          </p:cNvSpPr>
          <p:nvPr>
            <p:ph type="body" sz="quarter" idx="14" hasCustomPrompt="1"/>
          </p:nvPr>
        </p:nvSpPr>
        <p:spPr>
          <a:xfrm>
            <a:off x="2712406" y="2281995"/>
            <a:ext cx="5537947" cy="534988"/>
          </a:xfrm>
          <a:prstGeom prst="rect">
            <a:avLst/>
          </a:prstGeom>
        </p:spPr>
        <p:txBody>
          <a:bodyPr anchor="t" anchorCtr="0">
            <a:normAutofit/>
          </a:bodyPr>
          <a:lstStyle>
            <a:lvl1pPr marL="0" indent="0">
              <a:buNone/>
              <a:defRPr sz="2000" b="1" baseline="0">
                <a:solidFill>
                  <a:srgbClr val="404040"/>
                </a:solidFill>
                <a:latin typeface="Thesans Badenova" panose="020B0503040302060204" pitchFamily="34" charset="0"/>
              </a:defRPr>
            </a:lvl1pPr>
          </a:lstStyle>
          <a:p>
            <a:pPr lvl="0"/>
            <a:r>
              <a:rPr lang="de-DE" dirty="0"/>
              <a:t>Musterabteilung</a:t>
            </a:r>
          </a:p>
        </p:txBody>
      </p:sp>
      <p:sp>
        <p:nvSpPr>
          <p:cNvPr id="33" name="Textplatzhalter 6"/>
          <p:cNvSpPr>
            <a:spLocks noGrp="1"/>
          </p:cNvSpPr>
          <p:nvPr>
            <p:ph type="body" sz="quarter" idx="15" hasCustomPrompt="1"/>
          </p:nvPr>
        </p:nvSpPr>
        <p:spPr>
          <a:xfrm>
            <a:off x="3295085" y="3222245"/>
            <a:ext cx="4955268" cy="399600"/>
          </a:xfrm>
          <a:prstGeom prst="rect">
            <a:avLst/>
          </a:prstGeom>
        </p:spPr>
        <p:txBody>
          <a:bodyPr vert="horz" anchor="ctr" anchorCtr="0">
            <a:normAutofit/>
          </a:bodyPr>
          <a:lstStyle>
            <a:lvl1pPr marL="0" indent="0">
              <a:buNone/>
              <a:defRPr sz="2000" b="0" baseline="0">
                <a:solidFill>
                  <a:srgbClr val="404040"/>
                </a:solidFill>
                <a:latin typeface="Thesans Badenova" panose="020B0503040302060204" pitchFamily="34" charset="0"/>
              </a:defRPr>
            </a:lvl1pPr>
          </a:lstStyle>
          <a:p>
            <a:pPr lvl="0"/>
            <a:r>
              <a:rPr lang="de-DE" dirty="0"/>
              <a:t>Musterabteilung</a:t>
            </a:r>
          </a:p>
        </p:txBody>
      </p:sp>
      <p:sp>
        <p:nvSpPr>
          <p:cNvPr id="34" name="Textplatzhalter 6"/>
          <p:cNvSpPr>
            <a:spLocks noGrp="1"/>
          </p:cNvSpPr>
          <p:nvPr>
            <p:ph type="body" sz="quarter" idx="16" hasCustomPrompt="1"/>
          </p:nvPr>
        </p:nvSpPr>
        <p:spPr>
          <a:xfrm>
            <a:off x="3295085" y="3668098"/>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err="1"/>
              <a:t>Tullastraße</a:t>
            </a:r>
            <a:r>
              <a:rPr lang="de-DE" dirty="0"/>
              <a:t> 61</a:t>
            </a:r>
          </a:p>
        </p:txBody>
      </p:sp>
      <p:sp>
        <p:nvSpPr>
          <p:cNvPr id="35" name="Textplatzhalter 6"/>
          <p:cNvSpPr>
            <a:spLocks noGrp="1"/>
          </p:cNvSpPr>
          <p:nvPr>
            <p:ph type="body" sz="quarter" idx="17" hasCustomPrompt="1"/>
          </p:nvPr>
        </p:nvSpPr>
        <p:spPr>
          <a:xfrm>
            <a:off x="3295085" y="4113951"/>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79108 Freiburg i. Br.</a:t>
            </a:r>
          </a:p>
        </p:txBody>
      </p:sp>
      <p:sp>
        <p:nvSpPr>
          <p:cNvPr id="36" name="Textplatzhalter 6"/>
          <p:cNvSpPr>
            <a:spLocks noGrp="1"/>
          </p:cNvSpPr>
          <p:nvPr>
            <p:ph type="body" sz="quarter" idx="18" hasCustomPrompt="1"/>
          </p:nvPr>
        </p:nvSpPr>
        <p:spPr>
          <a:xfrm>
            <a:off x="3295085" y="4900661"/>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max.mustermann@bnnetze.de</a:t>
            </a:r>
          </a:p>
        </p:txBody>
      </p:sp>
      <p:sp>
        <p:nvSpPr>
          <p:cNvPr id="37" name="Textplatzhalter 6"/>
          <p:cNvSpPr>
            <a:spLocks noGrp="1"/>
          </p:cNvSpPr>
          <p:nvPr>
            <p:ph type="body" sz="quarter" idx="19" hasCustomPrompt="1"/>
          </p:nvPr>
        </p:nvSpPr>
        <p:spPr>
          <a:xfrm>
            <a:off x="4341200" y="5355428"/>
            <a:ext cx="3909154"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0761 279 - 9999</a:t>
            </a:r>
          </a:p>
        </p:txBody>
      </p:sp>
      <p:sp>
        <p:nvSpPr>
          <p:cNvPr id="8" name="Textfeld 7"/>
          <p:cNvSpPr txBox="1"/>
          <p:nvPr userDrawn="1"/>
        </p:nvSpPr>
        <p:spPr>
          <a:xfrm>
            <a:off x="3295085" y="5355428"/>
            <a:ext cx="1046114" cy="399600"/>
          </a:xfrm>
          <a:prstGeom prst="rect">
            <a:avLst/>
          </a:prstGeom>
          <a:noFill/>
        </p:spPr>
        <p:txBody>
          <a:bodyPr vert="horz" wrap="square" rtlCol="0" anchor="ctr" anchorCtr="0">
            <a:normAutofit/>
          </a:bodyPr>
          <a:lstStyle/>
          <a:p>
            <a:r>
              <a:rPr lang="de-DE" sz="2000" dirty="0">
                <a:latin typeface="Thesans Badenova" panose="020B0503040302060204" pitchFamily="34" charset="0"/>
              </a:rPr>
              <a:t>Telefon</a:t>
            </a:r>
          </a:p>
        </p:txBody>
      </p:sp>
      <p:sp>
        <p:nvSpPr>
          <p:cNvPr id="12" name="Bildplatzhalter 11"/>
          <p:cNvSpPr>
            <a:spLocks noGrp="1" noChangeAspect="1"/>
          </p:cNvSpPr>
          <p:nvPr>
            <p:ph type="pic" sz="quarter" idx="21"/>
          </p:nvPr>
        </p:nvSpPr>
        <p:spPr>
          <a:xfrm>
            <a:off x="8689261" y="2090605"/>
            <a:ext cx="2664539" cy="3554585"/>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accent4"/>
              </a:buClr>
              <a:buSzTx/>
              <a:buFont typeface="Arial" panose="020B0604020202020204" pitchFamily="34" charset="0"/>
              <a:buNone/>
              <a:tabLst/>
              <a:defRPr lang="de-DE" sz="2100" i="0" kern="1200" dirty="0" smtClean="0">
                <a:solidFill>
                  <a:srgbClr val="404040"/>
                </a:solidFill>
                <a:latin typeface="Thesans Badenova" panose="020B0503040302060204" pitchFamily="34" charset="0"/>
                <a:ea typeface="+mn-ea"/>
                <a:cs typeface="+mn-cs"/>
              </a:defRPr>
            </a:lvl1pPr>
          </a:lstStyle>
          <a:p>
            <a:r>
              <a:rPr lang="de-DE"/>
              <a:t>Bild durch Klicken auf Symbol hinzufügen</a:t>
            </a:r>
            <a:endParaRPr lang="de-DE" dirty="0"/>
          </a:p>
        </p:txBody>
      </p:sp>
    </p:spTree>
    <p:extLst>
      <p:ext uri="{BB962C8B-B14F-4D97-AF65-F5344CB8AC3E}">
        <p14:creationId xmlns:p14="http://schemas.microsoft.com/office/powerpoint/2010/main" val="8842107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Abschluss_Sloga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941239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2" name="think-cell Folie" r:id="rId4" imgW="235" imgH="235" progId="TCLayout.ActiveDocument.1">
                  <p:embed/>
                </p:oleObj>
              </mc:Choice>
              <mc:Fallback>
                <p:oleObj name="think-cell Folie" r:id="rId4" imgW="235" imgH="23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feld 4"/>
          <p:cNvSpPr txBox="1"/>
          <p:nvPr userDrawn="1"/>
        </p:nvSpPr>
        <p:spPr>
          <a:xfrm>
            <a:off x="0" y="2853079"/>
            <a:ext cx="12192000" cy="1446550"/>
          </a:xfrm>
          <a:prstGeom prst="rect">
            <a:avLst/>
          </a:prstGeom>
          <a:noFill/>
        </p:spPr>
        <p:txBody>
          <a:bodyPr wrap="square" rtlCol="0">
            <a:spAutoFit/>
          </a:bodyPr>
          <a:lstStyle/>
          <a:p>
            <a:pPr algn="ctr"/>
            <a:r>
              <a:rPr lang="de-DE" sz="8800" b="1" i="1" dirty="0">
                <a:solidFill>
                  <a:srgbClr val="FF6600"/>
                </a:solidFill>
                <a:effectLst>
                  <a:outerShdw blurRad="38100" dist="38100" dir="2700000" algn="tl">
                    <a:srgbClr val="000000">
                      <a:alpha val="43137"/>
                    </a:srgbClr>
                  </a:outerShdw>
                </a:effectLst>
              </a:rPr>
              <a:t>Zuverlässig</a:t>
            </a:r>
            <a:r>
              <a:rPr lang="de-DE" sz="8800" b="1" i="1" baseline="0" dirty="0">
                <a:solidFill>
                  <a:srgbClr val="FF6600"/>
                </a:solidFill>
                <a:effectLst>
                  <a:outerShdw blurRad="38100" dist="38100" dir="2700000" algn="tl">
                    <a:srgbClr val="000000">
                      <a:alpha val="43137"/>
                    </a:srgbClr>
                  </a:outerShdw>
                </a:effectLst>
              </a:rPr>
              <a:t> und vor Ort</a:t>
            </a:r>
            <a:endParaRPr lang="de-DE" sz="8800" b="1" i="1" dirty="0">
              <a:solidFill>
                <a:srgbClr val="FF6600"/>
              </a:solidFill>
              <a:effectLst>
                <a:outerShdw blurRad="38100" dist="38100" dir="2700000" algn="tl">
                  <a:srgbClr val="000000">
                    <a:alpha val="43137"/>
                  </a:srgbClr>
                </a:outerShdw>
              </a:effectLst>
            </a:endParaRPr>
          </a:p>
        </p:txBody>
      </p:sp>
      <p:sp>
        <p:nvSpPr>
          <p:cNvPr id="2" name="Datumsplatzhalter 1"/>
          <p:cNvSpPr>
            <a:spLocks noGrp="1"/>
          </p:cNvSpPr>
          <p:nvPr>
            <p:ph type="dt" sz="half" idx="10"/>
          </p:nvPr>
        </p:nvSpPr>
        <p:spPr/>
        <p:txBody>
          <a:bodyPr/>
          <a:lstStyle/>
          <a:p>
            <a:r>
              <a:rPr lang="de-DE"/>
              <a:t>Lahr, 08.12.2022</a:t>
            </a:r>
          </a:p>
        </p:txBody>
      </p:sp>
      <p:sp>
        <p:nvSpPr>
          <p:cNvPr id="3" name="Fußzeilenplatzhalter 2"/>
          <p:cNvSpPr>
            <a:spLocks noGrp="1"/>
          </p:cNvSpPr>
          <p:nvPr>
            <p:ph type="ftr" sz="quarter" idx="11"/>
          </p:nvPr>
        </p:nvSpPr>
        <p:spPr/>
        <p:txBody>
          <a:bodyPr/>
          <a:lstStyle/>
          <a:p>
            <a:r>
              <a:rPr lang="de-DE" dirty="0"/>
              <a:t>bnNETZE GmbH</a:t>
            </a:r>
          </a:p>
        </p:txBody>
      </p:sp>
      <p:sp>
        <p:nvSpPr>
          <p:cNvPr id="4" name="Foliennummernplatzhalter 3"/>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33190642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elfolie_FR">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0"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e-DE" sz="4000" b="1" dirty="0">
              <a:solidFill>
                <a:srgbClr val="FFFFFF"/>
              </a:solidFill>
              <a:sym typeface="Thesans Badenova" panose="020B0503040302060204" pitchFamily="34" charset="0"/>
            </a:endParaRPr>
          </a:p>
        </p:txBody>
      </p:sp>
      <p:pic>
        <p:nvPicPr>
          <p:cNvPr id="26" name="Grafik 25"/>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0" y="-2386"/>
            <a:ext cx="12191471" cy="6860386"/>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21658252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elfolie_Dreisam">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4"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e-DE" sz="4000" b="1" dirty="0">
              <a:solidFill>
                <a:srgbClr val="FFFFFF"/>
              </a:solidFill>
              <a:sym typeface="Thesans Badenova" panose="020B0503040302060204" pitchFamily="34" charset="0"/>
            </a:endParaRPr>
          </a:p>
        </p:txBody>
      </p:sp>
      <p:pic>
        <p:nvPicPr>
          <p:cNvPr id="11" name="Grafik 10"/>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38508101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elfolie_Umspannwerk">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8"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e-DE" sz="4000" b="1" dirty="0">
              <a:solidFill>
                <a:srgbClr val="FFFFFF"/>
              </a:solidFill>
              <a:sym typeface="Thesans Badenova" panose="020B0503040302060204" pitchFamily="34" charset="0"/>
            </a:endParaRPr>
          </a:p>
        </p:txBody>
      </p:sp>
      <p:pic>
        <p:nvPicPr>
          <p:cNvPr id="2" name="Grafik 1"/>
          <p:cNvPicPr>
            <a:picLocks noChangeAspect="1"/>
          </p:cNvPicPr>
          <p:nvPr userDrawn="1"/>
        </p:nvPicPr>
        <p:blipFill rotWithShape="1">
          <a:blip r:embed="rId7" cstate="print">
            <a:extLst>
              <a:ext uri="{28A0092B-C50C-407E-A947-70E740481C1C}">
                <a14:useLocalDpi xmlns:a14="http://schemas.microsoft.com/office/drawing/2010/main"/>
              </a:ext>
            </a:extLst>
          </a:blip>
          <a:srcRect t="-1"/>
          <a:stretch/>
        </p:blipFill>
        <p:spPr>
          <a:xfrm>
            <a:off x="1" y="-14869"/>
            <a:ext cx="12191999" cy="6887870"/>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188497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elfolie_Schwarzwald">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2"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e-DE" sz="4000" b="1" dirty="0">
              <a:solidFill>
                <a:srgbClr val="FFFFFF"/>
              </a:solidFill>
              <a:sym typeface="Thesans Badenova" panose="020B0503040302060204" pitchFamily="34" charset="0"/>
            </a:endParaRPr>
          </a:p>
        </p:txBody>
      </p:sp>
      <p:pic>
        <p:nvPicPr>
          <p:cNvPr id="4" name="Grafik 3"/>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 y="-10633"/>
            <a:ext cx="12192001" cy="6868633"/>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31048621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elfolie_Skyline">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6"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4900"/>
              </a:lnSpc>
              <a:spcBef>
                <a:spcPct val="0"/>
              </a:spcBef>
              <a:spcAft>
                <a:spcPct val="0"/>
              </a:spcAft>
            </a:pPr>
            <a:endParaRPr lang="de-DE" sz="4000" b="1" dirty="0">
              <a:solidFill>
                <a:srgbClr val="FFFFFF"/>
              </a:solidFill>
              <a:sym typeface="Thesans Badenova" panose="020B0503040302060204" pitchFamily="34" charset="0"/>
            </a:endParaRPr>
          </a:p>
        </p:txBody>
      </p:sp>
      <p:pic>
        <p:nvPicPr>
          <p:cNvPr id="10" name="Grafik 9"/>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6845" y="4489473"/>
            <a:ext cx="12175155" cy="1746735"/>
          </a:xfrm>
          <a:prstGeom prst="rect">
            <a:avLst/>
          </a:prstGeom>
        </p:spPr>
      </p:pic>
      <p:sp>
        <p:nvSpPr>
          <p:cNvPr id="12" name="Titel 1"/>
          <p:cNvSpPr>
            <a:spLocks noGrp="1"/>
          </p:cNvSpPr>
          <p:nvPr>
            <p:ph type="ctrTitle" hasCustomPrompt="1"/>
          </p:nvPr>
        </p:nvSpPr>
        <p:spPr>
          <a:xfrm>
            <a:off x="805542" y="1703757"/>
            <a:ext cx="9278257" cy="799890"/>
          </a:xfrm>
        </p:spPr>
        <p:txBody>
          <a:bodyPr anchor="ctr">
            <a:normAutofit/>
          </a:bodyPr>
          <a:lstStyle>
            <a:lvl1pPr algn="l">
              <a:lnSpc>
                <a:spcPts val="4900"/>
              </a:lnSpc>
              <a:defRPr sz="4000" b="1" baseline="0">
                <a:solidFill>
                  <a:srgbClr val="404040"/>
                </a:solidFill>
                <a:latin typeface="Thesans Badenova" panose="020B0503040302060204" pitchFamily="34" charset="0"/>
              </a:defRPr>
            </a:lvl1pPr>
          </a:lstStyle>
          <a:p>
            <a:r>
              <a:rPr lang="de-DE" dirty="0"/>
              <a:t>TITEL DER PRÄSENTATION</a:t>
            </a:r>
          </a:p>
        </p:txBody>
      </p:sp>
      <p:sp>
        <p:nvSpPr>
          <p:cNvPr id="13" name="Untertitel 2"/>
          <p:cNvSpPr>
            <a:spLocks noGrp="1"/>
          </p:cNvSpPr>
          <p:nvPr>
            <p:ph type="subTitle" idx="1" hasCustomPrompt="1"/>
          </p:nvPr>
        </p:nvSpPr>
        <p:spPr>
          <a:xfrm>
            <a:off x="805542" y="2857139"/>
            <a:ext cx="6206400" cy="648000"/>
          </a:xfrm>
          <a:prstGeom prst="rect">
            <a:avLst/>
          </a:prstGeom>
          <a:noFill/>
          <a:ln>
            <a:noFill/>
          </a:ln>
        </p:spPr>
        <p:txBody>
          <a:bodyPr vert="horz" lIns="91440" tIns="45720" rIns="91440" bIns="45720" rtlCol="0">
            <a:normAutofit/>
          </a:bodyPr>
          <a:lstStyle>
            <a:lvl1pPr marL="514350" indent="-514350">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17" name="Textplatzhalter 8"/>
          <p:cNvSpPr>
            <a:spLocks noGrp="1"/>
          </p:cNvSpPr>
          <p:nvPr>
            <p:ph type="body" sz="quarter" idx="13" hasCustomPrompt="1"/>
          </p:nvPr>
        </p:nvSpPr>
        <p:spPr>
          <a:xfrm>
            <a:off x="805542" y="3501844"/>
            <a:ext cx="6206400" cy="648000"/>
          </a:xfrm>
          <a:prstGeom prst="rect">
            <a:avLst/>
          </a:prstGeom>
          <a:noFill/>
          <a:ln>
            <a:noFill/>
          </a:ln>
        </p:spPr>
        <p:txBody>
          <a:bodyPr vert="horz" lIns="91440" tIns="45720" rIns="91440" bIns="45720" rtlCol="0" anchor="ctr" anchorCtr="0">
            <a:normAutofit/>
          </a:bodyPr>
          <a:lstStyle>
            <a:lvl1pPr>
              <a:buFontTx/>
              <a:buNone/>
              <a:defRPr lang="de-DE" sz="2600" b="1" dirty="0">
                <a:solidFill>
                  <a:srgbClr val="404040"/>
                </a:solidFill>
              </a:defRPr>
            </a:lvl1pPr>
          </a:lstStyle>
          <a:p>
            <a:pPr marL="0" lvl="0" indent="0">
              <a:lnSpc>
                <a:spcPct val="130000"/>
              </a:lnSpc>
              <a:buFontTx/>
              <a:buNone/>
            </a:pPr>
            <a:r>
              <a:rPr lang="de-DE" dirty="0"/>
              <a:t>Abteilung</a:t>
            </a:r>
          </a:p>
        </p:txBody>
      </p:sp>
      <p:pic>
        <p:nvPicPr>
          <p:cNvPr id="11" name="Grafik 10"/>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9627966" y="-21265"/>
            <a:ext cx="1928017" cy="999460"/>
          </a:xfrm>
          <a:prstGeom prst="rect">
            <a:avLst/>
          </a:prstGeom>
        </p:spPr>
      </p:pic>
    </p:spTree>
    <p:extLst>
      <p:ext uri="{BB962C8B-B14F-4D97-AF65-F5344CB8AC3E}">
        <p14:creationId xmlns:p14="http://schemas.microsoft.com/office/powerpoint/2010/main" val="31206709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0420"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de-DE" sz="2400" b="1" dirty="0">
              <a:solidFill>
                <a:srgbClr val="FFFFFF"/>
              </a:solidFill>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p:txBody>
          <a:bodyPr/>
          <a:lstStyle/>
          <a:p>
            <a:r>
              <a:rPr lang="de-DE">
                <a:solidFill>
                  <a:srgbClr val="FFFFFF"/>
                </a:solidFill>
              </a:rPr>
              <a:t>Lahr, 08.12.2022</a:t>
            </a:r>
            <a:endParaRPr lang="de-DE" dirty="0">
              <a:solidFill>
                <a:srgbClr val="FFFFFF"/>
              </a:solidFill>
            </a:endParaRPr>
          </a:p>
        </p:txBody>
      </p:sp>
      <p:sp>
        <p:nvSpPr>
          <p:cNvPr id="4" name="Fußzeilenplatzhalter 3"/>
          <p:cNvSpPr>
            <a:spLocks noGrp="1"/>
          </p:cNvSpPr>
          <p:nvPr>
            <p:ph type="ftr" sz="quarter" idx="11"/>
          </p:nvPr>
        </p:nvSpPr>
        <p:spPr/>
        <p:txBody>
          <a:bodyPr/>
          <a:lstStyle/>
          <a:p>
            <a:r>
              <a:rPr lang="de-DE" dirty="0">
                <a:solidFill>
                  <a:srgbClr val="FFFFFF"/>
                </a:solidFill>
              </a:rPr>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solidFill>
                  <a:srgbClr val="FFFFFF"/>
                </a:solidFill>
              </a:rPr>
              <a:pPr/>
              <a:t>‹Nr.›</a:t>
            </a:fld>
            <a:endParaRPr lang="de-DE" dirty="0">
              <a:solidFill>
                <a:srgbClr val="FFFFFF"/>
              </a:solidFill>
            </a:endParaRPr>
          </a:p>
        </p:txBody>
      </p:sp>
      <p:sp>
        <p:nvSpPr>
          <p:cNvPr id="27" name="Textplatzhalter 12"/>
          <p:cNvSpPr>
            <a:spLocks noGrp="1"/>
          </p:cNvSpPr>
          <p:nvPr>
            <p:ph type="body" sz="quarter" idx="13" hasCustomPrompt="1"/>
          </p:nvPr>
        </p:nvSpPr>
        <p:spPr>
          <a:xfrm>
            <a:off x="838200" y="1739635"/>
            <a:ext cx="10515600" cy="792083"/>
          </a:xfrm>
          <a:prstGeom prst="rect">
            <a:avLst/>
          </a:prstGeom>
          <a:solidFill>
            <a:srgbClr val="E6E6E6"/>
          </a:solidFill>
        </p:spPr>
        <p:txBody>
          <a:bodyPr vert="horz" lIns="91440" tIns="45720" rIns="91440" bIns="45720" rtlCol="0" anchor="ctr">
            <a:normAutofit/>
          </a:bodyPr>
          <a:lstStyle>
            <a:lvl1pPr marL="457200" indent="-457200">
              <a:buFontTx/>
              <a:buNone/>
              <a:defRPr lang="de-DE" sz="22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810387"/>
            <a:ext cx="10515600" cy="791716"/>
          </a:xfrm>
          <a:prstGeom prst="rect">
            <a:avLst/>
          </a:prstGeom>
          <a:noFill/>
        </p:spPr>
        <p:txBody>
          <a:bodyPr vert="horz" lIns="91440" tIns="45720" rIns="91440" bIns="45720" rtlCol="0" anchor="ctr">
            <a:normAutofit/>
          </a:bodyPr>
          <a:lstStyle>
            <a:lvl1pPr>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1" y="3880774"/>
            <a:ext cx="10515787" cy="792083"/>
          </a:xfrm>
          <a:prstGeom prst="rect">
            <a:avLst/>
          </a:prstGeom>
          <a:noFill/>
        </p:spPr>
        <p:txBody>
          <a:bodyPr vert="horz" lIns="91440" tIns="45720" rIns="91440" bIns="45720" rtlCol="0" anchor="ctr">
            <a:normAutofit/>
          </a:bodyPr>
          <a:lstStyle>
            <a:lvl1pPr>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3</a:t>
            </a:r>
          </a:p>
        </p:txBody>
      </p:sp>
      <p:sp>
        <p:nvSpPr>
          <p:cNvPr id="31" name="Textplatzhalter 25"/>
          <p:cNvSpPr>
            <a:spLocks noGrp="1"/>
          </p:cNvSpPr>
          <p:nvPr>
            <p:ph type="body" sz="quarter" idx="17" hasCustomPrompt="1"/>
          </p:nvPr>
        </p:nvSpPr>
        <p:spPr>
          <a:xfrm>
            <a:off x="838200" y="4951525"/>
            <a:ext cx="10515788" cy="791716"/>
          </a:xfrm>
          <a:prstGeom prst="rect">
            <a:avLst/>
          </a:prstGeom>
          <a:noFill/>
        </p:spPr>
        <p:txBody>
          <a:bodyPr vert="horz" lIns="91440" tIns="45720" rIns="91440" bIns="45720" rtlCol="0" anchor="ctr">
            <a:normAutofit/>
          </a:bodyPr>
          <a:lstStyle>
            <a:lvl1pPr marL="457200" indent="-457200">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4</a:t>
            </a:r>
          </a:p>
        </p:txBody>
      </p:sp>
    </p:spTree>
    <p:extLst>
      <p:ext uri="{BB962C8B-B14F-4D97-AF65-F5344CB8AC3E}">
        <p14:creationId xmlns:p14="http://schemas.microsoft.com/office/powerpoint/2010/main" val="33652378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genda_5">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1444"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de-DE" sz="2400" b="1" dirty="0">
              <a:solidFill>
                <a:srgbClr val="FFFFFF"/>
              </a:solidFill>
              <a:sym typeface="Thesans Badenova" panose="020B0503040302060204" pitchFamily="34" charset="0"/>
            </a:endParaRPr>
          </a:p>
        </p:txBody>
      </p:sp>
      <p:sp>
        <p:nvSpPr>
          <p:cNvPr id="2" name="Titel 1"/>
          <p:cNvSpPr>
            <a:spLocks noGrp="1"/>
          </p:cNvSpPr>
          <p:nvPr>
            <p:ph type="title" hasCustomPrompt="1"/>
          </p:nvPr>
        </p:nvSpPr>
        <p:spPr>
          <a:xfrm>
            <a:off x="838200" y="-1703"/>
            <a:ext cx="8623635" cy="990000"/>
          </a:xfrm>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p:txBody>
          <a:bodyPr/>
          <a:lstStyle/>
          <a:p>
            <a:r>
              <a:rPr lang="de-DE">
                <a:solidFill>
                  <a:srgbClr val="FFFFFF"/>
                </a:solidFill>
              </a:rPr>
              <a:t>Lahr, 08.12.2022</a:t>
            </a:r>
            <a:endParaRPr lang="de-DE" dirty="0">
              <a:solidFill>
                <a:srgbClr val="FFFFFF"/>
              </a:solidFill>
            </a:endParaRPr>
          </a:p>
        </p:txBody>
      </p:sp>
      <p:sp>
        <p:nvSpPr>
          <p:cNvPr id="4" name="Fußzeilenplatzhalter 3"/>
          <p:cNvSpPr>
            <a:spLocks noGrp="1"/>
          </p:cNvSpPr>
          <p:nvPr>
            <p:ph type="ftr" sz="quarter" idx="11"/>
          </p:nvPr>
        </p:nvSpPr>
        <p:spPr/>
        <p:txBody>
          <a:bodyPr/>
          <a:lstStyle/>
          <a:p>
            <a:r>
              <a:rPr lang="de-DE" dirty="0">
                <a:solidFill>
                  <a:srgbClr val="FFFFFF"/>
                </a:solidFill>
              </a:rPr>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solidFill>
                  <a:srgbClr val="FFFFFF"/>
                </a:solidFill>
              </a:rPr>
              <a:pPr/>
              <a:t>‹Nr.›</a:t>
            </a:fld>
            <a:endParaRPr lang="de-DE" dirty="0">
              <a:solidFill>
                <a:srgbClr val="FFFFFF"/>
              </a:solidFill>
            </a:endParaRPr>
          </a:p>
        </p:txBody>
      </p:sp>
      <p:sp>
        <p:nvSpPr>
          <p:cNvPr id="27" name="Textplatzhalter 12"/>
          <p:cNvSpPr>
            <a:spLocks noGrp="1"/>
          </p:cNvSpPr>
          <p:nvPr>
            <p:ph type="body" sz="quarter" idx="13" hasCustomPrompt="1"/>
          </p:nvPr>
        </p:nvSpPr>
        <p:spPr>
          <a:xfrm>
            <a:off x="838200" y="1701641"/>
            <a:ext cx="10515412" cy="648000"/>
          </a:xfrm>
          <a:prstGeom prst="rect">
            <a:avLst/>
          </a:prstGeom>
          <a:solidFill>
            <a:srgbClr val="E6E6E6"/>
          </a:solidFill>
        </p:spPr>
        <p:txBody>
          <a:bodyPr vert="horz" lIns="91440" tIns="45720" rIns="91440" bIns="45720" rtlCol="0" anchor="ctr">
            <a:normAutofit/>
          </a:bodyPr>
          <a:lstStyle>
            <a:lvl1pPr>
              <a:buFontTx/>
              <a:buNone/>
              <a:defRPr lang="de-DE" sz="22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559690"/>
            <a:ext cx="10515412" cy="6477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0" y="3417438"/>
            <a:ext cx="10515599" cy="6480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4275487"/>
            <a:ext cx="10515412" cy="6480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5133535"/>
            <a:ext cx="10515600" cy="6477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Tree>
    <p:extLst>
      <p:ext uri="{BB962C8B-B14F-4D97-AF65-F5344CB8AC3E}">
        <p14:creationId xmlns:p14="http://schemas.microsoft.com/office/powerpoint/2010/main" val="350636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280164015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172"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739635"/>
            <a:ext cx="10515600" cy="792083"/>
          </a:xfrm>
          <a:prstGeom prst="rect">
            <a:avLst/>
          </a:prstGeom>
          <a:solidFill>
            <a:srgbClr val="E6E6E6"/>
          </a:solidFill>
        </p:spPr>
        <p:txBody>
          <a:bodyPr vert="horz" lIns="91440" tIns="45720" rIns="91440" bIns="45720" rtlCol="0" anchor="ctr">
            <a:normAutofit/>
          </a:bodyPr>
          <a:lstStyle>
            <a:lvl1pPr marL="457200" indent="-457200">
              <a:buFontTx/>
              <a:buNone/>
              <a:defRPr lang="de-DE" sz="22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810387"/>
            <a:ext cx="10515600" cy="791716"/>
          </a:xfrm>
          <a:prstGeom prst="rect">
            <a:avLst/>
          </a:prstGeom>
          <a:noFill/>
        </p:spPr>
        <p:txBody>
          <a:bodyPr vert="horz" lIns="91440" tIns="45720" rIns="91440" bIns="45720" rtlCol="0" anchor="ctr">
            <a:normAutofit/>
          </a:bodyPr>
          <a:lstStyle>
            <a:lvl1pPr>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1" y="3880774"/>
            <a:ext cx="10515787" cy="792083"/>
          </a:xfrm>
          <a:prstGeom prst="rect">
            <a:avLst/>
          </a:prstGeom>
          <a:noFill/>
        </p:spPr>
        <p:txBody>
          <a:bodyPr vert="horz" lIns="91440" tIns="45720" rIns="91440" bIns="45720" rtlCol="0" anchor="ctr">
            <a:normAutofit/>
          </a:bodyPr>
          <a:lstStyle>
            <a:lvl1pPr>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3</a:t>
            </a:r>
          </a:p>
        </p:txBody>
      </p:sp>
      <p:sp>
        <p:nvSpPr>
          <p:cNvPr id="31" name="Textplatzhalter 25"/>
          <p:cNvSpPr>
            <a:spLocks noGrp="1"/>
          </p:cNvSpPr>
          <p:nvPr>
            <p:ph type="body" sz="quarter" idx="17" hasCustomPrompt="1"/>
          </p:nvPr>
        </p:nvSpPr>
        <p:spPr>
          <a:xfrm>
            <a:off x="838200" y="4951525"/>
            <a:ext cx="10515788" cy="791716"/>
          </a:xfrm>
          <a:prstGeom prst="rect">
            <a:avLst/>
          </a:prstGeom>
          <a:noFill/>
        </p:spPr>
        <p:txBody>
          <a:bodyPr vert="horz" lIns="91440" tIns="45720" rIns="91440" bIns="45720" rtlCol="0" anchor="ctr">
            <a:normAutofit/>
          </a:bodyPr>
          <a:lstStyle>
            <a:lvl1pPr marL="457200" indent="-457200">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4</a:t>
            </a:r>
          </a:p>
        </p:txBody>
      </p:sp>
    </p:spTree>
    <p:extLst>
      <p:ext uri="{BB962C8B-B14F-4D97-AF65-F5344CB8AC3E}">
        <p14:creationId xmlns:p14="http://schemas.microsoft.com/office/powerpoint/2010/main" val="34829651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_6">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2468"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de-DE" sz="2400" b="1" dirty="0">
              <a:solidFill>
                <a:srgbClr val="FFFFFF"/>
              </a:solidFill>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a:xfrm>
            <a:off x="838200" y="6494579"/>
            <a:ext cx="2743200" cy="365125"/>
          </a:xfrm>
        </p:spPr>
        <p:txBody>
          <a:bodyPr/>
          <a:lstStyle/>
          <a:p>
            <a:r>
              <a:rPr lang="de-DE">
                <a:solidFill>
                  <a:srgbClr val="FFFFFF"/>
                </a:solidFill>
              </a:rPr>
              <a:t>Lahr, 08.12.2022</a:t>
            </a:r>
            <a:endParaRPr lang="de-DE" dirty="0">
              <a:solidFill>
                <a:srgbClr val="FFFFFF"/>
              </a:solidFill>
            </a:endParaRPr>
          </a:p>
        </p:txBody>
      </p:sp>
      <p:sp>
        <p:nvSpPr>
          <p:cNvPr id="4" name="Fußzeilenplatzhalter 3"/>
          <p:cNvSpPr>
            <a:spLocks noGrp="1"/>
          </p:cNvSpPr>
          <p:nvPr>
            <p:ph type="ftr" sz="quarter" idx="11"/>
          </p:nvPr>
        </p:nvSpPr>
        <p:spPr/>
        <p:txBody>
          <a:bodyPr/>
          <a:lstStyle/>
          <a:p>
            <a:r>
              <a:rPr lang="de-DE" dirty="0">
                <a:solidFill>
                  <a:srgbClr val="FFFFFF"/>
                </a:solidFill>
              </a:rPr>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solidFill>
                  <a:srgbClr val="FFFFFF"/>
                </a:solidFill>
              </a:rPr>
              <a:pPr/>
              <a:t>‹Nr.›</a:t>
            </a:fld>
            <a:endParaRPr lang="de-DE" dirty="0">
              <a:solidFill>
                <a:srgbClr val="FFFFFF"/>
              </a:solidFill>
            </a:endParaRPr>
          </a:p>
        </p:txBody>
      </p:sp>
      <p:sp>
        <p:nvSpPr>
          <p:cNvPr id="27" name="Textplatzhalter 12"/>
          <p:cNvSpPr>
            <a:spLocks noGrp="1"/>
          </p:cNvSpPr>
          <p:nvPr>
            <p:ph type="body" sz="quarter" idx="13" hasCustomPrompt="1"/>
          </p:nvPr>
        </p:nvSpPr>
        <p:spPr>
          <a:xfrm>
            <a:off x="838200" y="1653206"/>
            <a:ext cx="10515413" cy="576330"/>
          </a:xfrm>
          <a:prstGeom prst="rect">
            <a:avLst/>
          </a:prstGeom>
          <a:solidFill>
            <a:srgbClr val="E6E6E6"/>
          </a:solidFill>
        </p:spPr>
        <p:txBody>
          <a:bodyPr vert="horz" lIns="91440" tIns="45720" rIns="91440" bIns="45720" rtlCol="0" anchor="ctr">
            <a:normAutofit/>
          </a:bodyPr>
          <a:lstStyle>
            <a:lvl1pPr>
              <a:buFontTx/>
              <a:buNone/>
              <a:defRPr lang="de-DE" sz="20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373392"/>
            <a:ext cx="10515413" cy="576064"/>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1" y="3093312"/>
            <a:ext cx="10515600" cy="576330"/>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3813498"/>
            <a:ext cx="10515413" cy="576330"/>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4533684"/>
            <a:ext cx="10515601" cy="576064"/>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
        <p:nvSpPr>
          <p:cNvPr id="13" name="Textplatzhalter 25"/>
          <p:cNvSpPr>
            <a:spLocks noGrp="1"/>
          </p:cNvSpPr>
          <p:nvPr>
            <p:ph type="body" sz="quarter" idx="18" hasCustomPrompt="1"/>
          </p:nvPr>
        </p:nvSpPr>
        <p:spPr>
          <a:xfrm>
            <a:off x="838200" y="5253606"/>
            <a:ext cx="10515601" cy="576064"/>
          </a:xfrm>
          <a:prstGeom prst="rect">
            <a:avLst/>
          </a:prstGeom>
          <a:noFill/>
        </p:spPr>
        <p:txBody>
          <a:bodyPr vert="horz" lIns="91440" tIns="45720" rIns="91440" bIns="45720" rtlCol="0" anchor="ctr">
            <a:normAutofit/>
          </a:bodyPr>
          <a:lstStyle>
            <a:lvl1pPr marL="228600" indent="-228600">
              <a:buFontTx/>
              <a:buNone/>
              <a:defRPr lang="de-DE" sz="2000" b="1" baseline="0" dirty="0" smtClean="0">
                <a:solidFill>
                  <a:srgbClr val="404040"/>
                </a:solidFill>
                <a:latin typeface="Thesans Badenova" panose="020B0503040302060204" pitchFamily="34" charset="0"/>
              </a:defRPr>
            </a:lvl1pPr>
          </a:lstStyle>
          <a:p>
            <a:pPr marL="0" lvl="0" indent="0"/>
            <a:r>
              <a:rPr lang="de-DE" dirty="0" err="1"/>
              <a:t>Agendapunkt</a:t>
            </a:r>
            <a:r>
              <a:rPr lang="de-DE" dirty="0"/>
              <a:t> 6</a:t>
            </a:r>
          </a:p>
        </p:txBody>
      </p:sp>
    </p:spTree>
    <p:extLst>
      <p:ext uri="{BB962C8B-B14F-4D97-AF65-F5344CB8AC3E}">
        <p14:creationId xmlns:p14="http://schemas.microsoft.com/office/powerpoint/2010/main" val="33066762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genda_7">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3492"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de-DE" sz="2400" b="1" dirty="0">
              <a:solidFill>
                <a:srgbClr val="FFFFFF"/>
              </a:solidFill>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a:xfrm>
            <a:off x="838200" y="6494579"/>
            <a:ext cx="2743200" cy="365125"/>
          </a:xfrm>
        </p:spPr>
        <p:txBody>
          <a:bodyPr/>
          <a:lstStyle/>
          <a:p>
            <a:r>
              <a:rPr lang="de-DE">
                <a:solidFill>
                  <a:srgbClr val="FFFFFF"/>
                </a:solidFill>
              </a:rPr>
              <a:t>Lahr, 08.12.2022</a:t>
            </a:r>
            <a:endParaRPr lang="de-DE" dirty="0">
              <a:solidFill>
                <a:srgbClr val="FFFFFF"/>
              </a:solidFill>
            </a:endParaRPr>
          </a:p>
        </p:txBody>
      </p:sp>
      <p:sp>
        <p:nvSpPr>
          <p:cNvPr id="4" name="Fußzeilenplatzhalter 3"/>
          <p:cNvSpPr>
            <a:spLocks noGrp="1"/>
          </p:cNvSpPr>
          <p:nvPr>
            <p:ph type="ftr" sz="quarter" idx="11"/>
          </p:nvPr>
        </p:nvSpPr>
        <p:spPr/>
        <p:txBody>
          <a:bodyPr/>
          <a:lstStyle/>
          <a:p>
            <a:r>
              <a:rPr lang="de-DE" dirty="0">
                <a:solidFill>
                  <a:srgbClr val="FFFFFF"/>
                </a:solidFill>
              </a:rPr>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solidFill>
                  <a:srgbClr val="FFFFFF"/>
                </a:solidFill>
              </a:rPr>
              <a:pPr/>
              <a:t>‹Nr.›</a:t>
            </a:fld>
            <a:endParaRPr lang="de-DE" dirty="0">
              <a:solidFill>
                <a:srgbClr val="FFFFFF"/>
              </a:solidFill>
            </a:endParaRPr>
          </a:p>
        </p:txBody>
      </p:sp>
      <p:sp>
        <p:nvSpPr>
          <p:cNvPr id="27" name="Textplatzhalter 12"/>
          <p:cNvSpPr>
            <a:spLocks noGrp="1"/>
          </p:cNvSpPr>
          <p:nvPr>
            <p:ph type="body" sz="quarter" idx="13" hasCustomPrompt="1"/>
          </p:nvPr>
        </p:nvSpPr>
        <p:spPr>
          <a:xfrm>
            <a:off x="838200" y="1613010"/>
            <a:ext cx="10515600" cy="504290"/>
          </a:xfrm>
          <a:prstGeom prst="rect">
            <a:avLst/>
          </a:prstGeom>
          <a:solidFill>
            <a:srgbClr val="E6E6E6"/>
          </a:solidFill>
        </p:spPr>
        <p:txBody>
          <a:bodyPr vert="horz" lIns="91440" tIns="45720" rIns="91440" bIns="45720" rtlCol="0" anchor="ctr">
            <a:normAutofit/>
          </a:bodyPr>
          <a:lstStyle>
            <a:lvl1pPr>
              <a:buFontTx/>
              <a:buNone/>
              <a:defRPr lang="de-DE" sz="18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238594"/>
            <a:ext cx="10515600"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0" y="2863944"/>
            <a:ext cx="10515787" cy="504290"/>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3489528"/>
            <a:ext cx="10515600" cy="504290"/>
          </a:xfrm>
          <a:prstGeom prst="rect">
            <a:avLst/>
          </a:prstGeom>
          <a:noFill/>
        </p:spPr>
        <p:txBody>
          <a:bodyPr vert="horz" lIns="91440" tIns="45720" rIns="91440" bIns="45720" rtlCol="0" anchor="ctr">
            <a:normAutofit/>
          </a:bodyPr>
          <a:lstStyle>
            <a:lvl1pPr marL="342900" indent="-342900">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4115112"/>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
        <p:nvSpPr>
          <p:cNvPr id="13" name="Textplatzhalter 25"/>
          <p:cNvSpPr>
            <a:spLocks noGrp="1"/>
          </p:cNvSpPr>
          <p:nvPr>
            <p:ph type="body" sz="quarter" idx="18" hasCustomPrompt="1"/>
          </p:nvPr>
        </p:nvSpPr>
        <p:spPr>
          <a:xfrm>
            <a:off x="838200" y="4740462"/>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6</a:t>
            </a:r>
          </a:p>
        </p:txBody>
      </p:sp>
      <p:sp>
        <p:nvSpPr>
          <p:cNvPr id="15" name="Textplatzhalter 25"/>
          <p:cNvSpPr>
            <a:spLocks noGrp="1"/>
          </p:cNvSpPr>
          <p:nvPr>
            <p:ph type="body" sz="quarter" idx="19" hasCustomPrompt="1"/>
          </p:nvPr>
        </p:nvSpPr>
        <p:spPr>
          <a:xfrm>
            <a:off x="838200" y="5365810"/>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7</a:t>
            </a:r>
          </a:p>
        </p:txBody>
      </p:sp>
    </p:spTree>
    <p:extLst>
      <p:ext uri="{BB962C8B-B14F-4D97-AF65-F5344CB8AC3E}">
        <p14:creationId xmlns:p14="http://schemas.microsoft.com/office/powerpoint/2010/main" val="24005317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6"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e-DE" sz="2400" b="1" dirty="0">
              <a:solidFill>
                <a:srgbClr val="FFFFFF"/>
              </a:solidFill>
              <a:sym typeface="Thesans Badenova" panose="020B0503040302060204" pitchFamily="34" charset="0"/>
            </a:endParaRPr>
          </a:p>
        </p:txBody>
      </p:sp>
      <p:sp>
        <p:nvSpPr>
          <p:cNvPr id="2" name="Titel 1"/>
          <p:cNvSpPr>
            <a:spLocks noGrp="1"/>
          </p:cNvSpPr>
          <p:nvPr>
            <p:ph type="title" hasCustomPrompt="1"/>
          </p:nvPr>
        </p:nvSpPr>
        <p:spPr/>
        <p:txBody>
          <a:bodyPr/>
          <a:lstStyle>
            <a:lvl1pPr>
              <a:defRPr/>
            </a:lvl1pPr>
          </a:lstStyle>
          <a:p>
            <a:r>
              <a:rPr lang="de-DE" dirty="0"/>
              <a:t>Headline</a:t>
            </a:r>
          </a:p>
        </p:txBody>
      </p:sp>
      <p:sp>
        <p:nvSpPr>
          <p:cNvPr id="4" name="Datumsplatzhalter 3"/>
          <p:cNvSpPr>
            <a:spLocks noGrp="1"/>
          </p:cNvSpPr>
          <p:nvPr>
            <p:ph type="dt" sz="half" idx="10"/>
          </p:nvPr>
        </p:nvSpPr>
        <p:spPr/>
        <p:txBody>
          <a:bodyPr/>
          <a:lstStyle/>
          <a:p>
            <a:r>
              <a:rPr lang="de-DE">
                <a:solidFill>
                  <a:srgbClr val="FFFFFF"/>
                </a:solidFill>
              </a:rPr>
              <a:t>Lahr, 08.12.2022</a:t>
            </a:r>
          </a:p>
        </p:txBody>
      </p:sp>
      <p:sp>
        <p:nvSpPr>
          <p:cNvPr id="5" name="Fußzeilenplatzhalter 4"/>
          <p:cNvSpPr>
            <a:spLocks noGrp="1"/>
          </p:cNvSpPr>
          <p:nvPr>
            <p:ph type="ftr" sz="quarter" idx="11"/>
          </p:nvPr>
        </p:nvSpPr>
        <p:spPr/>
        <p:txBody>
          <a:bodyPr/>
          <a:lstStyle/>
          <a:p>
            <a:r>
              <a:rPr lang="de-DE" dirty="0">
                <a:solidFill>
                  <a:srgbClr val="FFFFFF"/>
                </a:solidFill>
              </a:rPr>
              <a:t>bnNETZE GmbH</a:t>
            </a:r>
          </a:p>
        </p:txBody>
      </p:sp>
      <p:sp>
        <p:nvSpPr>
          <p:cNvPr id="6" name="Foliennummernplatzhalter 5"/>
          <p:cNvSpPr>
            <a:spLocks noGrp="1"/>
          </p:cNvSpPr>
          <p:nvPr>
            <p:ph type="sldNum" sz="quarter" idx="12"/>
          </p:nvPr>
        </p:nvSpPr>
        <p:spPr/>
        <p:txBody>
          <a:bodyPr/>
          <a:lstStyle/>
          <a:p>
            <a:fld id="{31D8CB4B-F9FC-406F-954B-1E9247735FAA}" type="slidenum">
              <a:rPr lang="de-DE" smtClean="0">
                <a:solidFill>
                  <a:srgbClr val="FFFFFF"/>
                </a:solidFill>
              </a:rPr>
              <a:pPr/>
              <a:t>‹Nr.›</a:t>
            </a:fld>
            <a:endParaRPr lang="de-DE">
              <a:solidFill>
                <a:srgbClr val="FFFFFF"/>
              </a:solidFill>
            </a:endParaRPr>
          </a:p>
        </p:txBody>
      </p:sp>
      <p:sp>
        <p:nvSpPr>
          <p:cNvPr id="14" name="Inhaltsplatzhalter 13"/>
          <p:cNvSpPr>
            <a:spLocks noGrp="1"/>
          </p:cNvSpPr>
          <p:nvPr>
            <p:ph sz="quarter" idx="13"/>
          </p:nvPr>
        </p:nvSpPr>
        <p:spPr>
          <a:xfrm>
            <a:off x="838200" y="1355854"/>
            <a:ext cx="10515600" cy="47736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264597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Überschrift_Inhalt">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0" name="think-cell Folie" r:id="rId5" imgW="235" imgH="235" progId="TCLayout.ActiveDocument.1">
                  <p:embed/>
                </p:oleObj>
              </mc:Choice>
              <mc:Fallback>
                <p:oleObj name="think-cell Folie" r:id="rId5" imgW="235" imgH="235" progId="TCLayout.ActiveDocument.1">
                  <p:embed/>
                  <p:pic>
                    <p:nvPicPr>
                      <p:cNvPr id="12" name="Objekt 1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hteck 10"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e-DE" sz="2400" b="1" dirty="0">
              <a:solidFill>
                <a:srgbClr val="FFFFFF"/>
              </a:solidFill>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solidFill>
                  <a:srgbClr val="FFFFFF"/>
                </a:solidFill>
              </a:rPr>
              <a:t>Lahr, 08.12.2022</a:t>
            </a:r>
            <a:endParaRPr lang="de-DE" dirty="0">
              <a:solidFill>
                <a:srgbClr val="FFFFFF"/>
              </a:solidFill>
            </a:endParaRPr>
          </a:p>
        </p:txBody>
      </p:sp>
      <p:sp>
        <p:nvSpPr>
          <p:cNvPr id="4" name="Fußzeilenplatzhalter 3"/>
          <p:cNvSpPr>
            <a:spLocks noGrp="1"/>
          </p:cNvSpPr>
          <p:nvPr>
            <p:ph type="ftr" sz="quarter" idx="11"/>
          </p:nvPr>
        </p:nvSpPr>
        <p:spPr/>
        <p:txBody>
          <a:bodyPr/>
          <a:lstStyle/>
          <a:p>
            <a:r>
              <a:rPr lang="de-DE" dirty="0">
                <a:solidFill>
                  <a:srgbClr val="FFFFFF"/>
                </a:solidFill>
              </a:rPr>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solidFill>
                  <a:srgbClr val="FFFFFF"/>
                </a:solidFill>
              </a:rPr>
              <a:pPr/>
              <a:t>‹Nr.›</a:t>
            </a:fld>
            <a:endParaRPr lang="de-DE">
              <a:solidFill>
                <a:srgbClr val="FFFFFF"/>
              </a:solidFill>
            </a:endParaRPr>
          </a:p>
        </p:txBody>
      </p:sp>
      <p:sp>
        <p:nvSpPr>
          <p:cNvPr id="7" name="Textplatzhalter 6"/>
          <p:cNvSpPr>
            <a:spLocks noGrp="1"/>
          </p:cNvSpPr>
          <p:nvPr>
            <p:ph type="body" sz="quarter" idx="14" hasCustomPrompt="1"/>
          </p:nvPr>
        </p:nvSpPr>
        <p:spPr>
          <a:xfrm>
            <a:off x="835152" y="1476058"/>
            <a:ext cx="10515599" cy="485728"/>
          </a:xfrm>
          <a:prstGeom prst="rect">
            <a:avLst/>
          </a:prstGeom>
        </p:spPr>
        <p:txBody>
          <a:bodyPr>
            <a:normAutofit/>
          </a:bodyPr>
          <a:lstStyle>
            <a:lvl1pPr marL="0" indent="0">
              <a:buNone/>
              <a:defRPr sz="2000" b="1">
                <a:solidFill>
                  <a:srgbClr val="404040"/>
                </a:solidFill>
              </a:defRPr>
            </a:lvl1pPr>
          </a:lstStyle>
          <a:p>
            <a:pPr lvl="0"/>
            <a:r>
              <a:rPr lang="de-DE" dirty="0"/>
              <a:t>Unterkapitel</a:t>
            </a:r>
          </a:p>
        </p:txBody>
      </p:sp>
      <p:sp>
        <p:nvSpPr>
          <p:cNvPr id="14" name="Inhaltsplatzhalter 13"/>
          <p:cNvSpPr>
            <a:spLocks noGrp="1"/>
          </p:cNvSpPr>
          <p:nvPr>
            <p:ph sz="quarter" idx="15"/>
          </p:nvPr>
        </p:nvSpPr>
        <p:spPr>
          <a:xfrm>
            <a:off x="835152" y="2203168"/>
            <a:ext cx="10515600" cy="3803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8721574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halt_Pfeile">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4" name="think-cell Folie" r:id="rId5" imgW="235" imgH="235" progId="TCLayout.ActiveDocument.1">
                  <p:embed/>
                </p:oleObj>
              </mc:Choice>
              <mc:Fallback>
                <p:oleObj name="think-cell Folie" r:id="rId5" imgW="235" imgH="235"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Rechteck 1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e-DE" sz="2400" b="1" dirty="0">
              <a:solidFill>
                <a:srgbClr val="FFFFFF"/>
              </a:solidFill>
              <a:sym typeface="Thesans Badenova" panose="020B0503040302060204" pitchFamily="34" charset="0"/>
            </a:endParaRPr>
          </a:p>
        </p:txBody>
      </p:sp>
      <p:sp>
        <p:nvSpPr>
          <p:cNvPr id="15" name="Textplatzhalter 14"/>
          <p:cNvSpPr>
            <a:spLocks noGrp="1"/>
          </p:cNvSpPr>
          <p:nvPr>
            <p:ph type="body" sz="quarter" idx="25"/>
          </p:nvPr>
        </p:nvSpPr>
        <p:spPr>
          <a:xfrm>
            <a:off x="838200" y="1522211"/>
            <a:ext cx="10515600" cy="821638"/>
          </a:xfrm>
        </p:spPr>
        <p:txBody>
          <a:body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solidFill>
                  <a:srgbClr val="FFFFFF"/>
                </a:solidFill>
              </a:rPr>
              <a:t>Lahr, 08.12.2022</a:t>
            </a:r>
            <a:endParaRPr lang="de-DE" dirty="0">
              <a:solidFill>
                <a:srgbClr val="FFFFFF"/>
              </a:solidFill>
            </a:endParaRPr>
          </a:p>
        </p:txBody>
      </p:sp>
      <p:sp>
        <p:nvSpPr>
          <p:cNvPr id="4" name="Fußzeilenplatzhalter 3"/>
          <p:cNvSpPr>
            <a:spLocks noGrp="1"/>
          </p:cNvSpPr>
          <p:nvPr>
            <p:ph type="ftr" sz="quarter" idx="11"/>
          </p:nvPr>
        </p:nvSpPr>
        <p:spPr/>
        <p:txBody>
          <a:bodyPr/>
          <a:lstStyle/>
          <a:p>
            <a:r>
              <a:rPr lang="de-DE" dirty="0">
                <a:solidFill>
                  <a:srgbClr val="FFFFFF"/>
                </a:solidFill>
              </a:rPr>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solidFill>
                  <a:srgbClr val="FFFFFF"/>
                </a:solidFill>
              </a:rPr>
              <a:pPr/>
              <a:t>‹Nr.›</a:t>
            </a:fld>
            <a:endParaRPr lang="de-DE">
              <a:solidFill>
                <a:srgbClr val="FFFFFF"/>
              </a:solidFill>
            </a:endParaRPr>
          </a:p>
        </p:txBody>
      </p:sp>
      <p:sp>
        <p:nvSpPr>
          <p:cNvPr id="6" name="object 6"/>
          <p:cNvSpPr/>
          <p:nvPr userDrawn="1"/>
        </p:nvSpPr>
        <p:spPr>
          <a:xfrm>
            <a:off x="1596991" y="2889042"/>
            <a:ext cx="3172460" cy="1117776"/>
          </a:xfrm>
          <a:custGeom>
            <a:avLst/>
            <a:gdLst/>
            <a:ahLst/>
            <a:cxnLst/>
            <a:rect l="l" t="t" r="r" b="b"/>
            <a:pathLst>
              <a:path w="3172460" h="1125220">
                <a:moveTo>
                  <a:pt x="2614587" y="0"/>
                </a:moveTo>
                <a:lnTo>
                  <a:pt x="8953" y="0"/>
                </a:lnTo>
                <a:lnTo>
                  <a:pt x="566813" y="557860"/>
                </a:lnTo>
                <a:lnTo>
                  <a:pt x="0" y="1124673"/>
                </a:lnTo>
                <a:lnTo>
                  <a:pt x="2605646"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nchor="ctr"/>
          <a:lstStyle/>
          <a:p>
            <a:endParaRPr sz="1579" dirty="0">
              <a:solidFill>
                <a:srgbClr val="404040"/>
              </a:solidFill>
            </a:endParaRPr>
          </a:p>
        </p:txBody>
      </p:sp>
      <p:sp>
        <p:nvSpPr>
          <p:cNvPr id="7" name="object 7"/>
          <p:cNvSpPr/>
          <p:nvPr userDrawn="1"/>
        </p:nvSpPr>
        <p:spPr>
          <a:xfrm>
            <a:off x="4521992" y="2881598"/>
            <a:ext cx="3172460" cy="1125220"/>
          </a:xfrm>
          <a:custGeom>
            <a:avLst/>
            <a:gdLst/>
            <a:ahLst/>
            <a:cxnLst/>
            <a:rect l="l" t="t" r="r" b="b"/>
            <a:pathLst>
              <a:path w="3172459" h="1125220">
                <a:moveTo>
                  <a:pt x="2614587" y="0"/>
                </a:moveTo>
                <a:lnTo>
                  <a:pt x="8953" y="0"/>
                </a:lnTo>
                <a:lnTo>
                  <a:pt x="566813" y="557860"/>
                </a:lnTo>
                <a:lnTo>
                  <a:pt x="0" y="1124673"/>
                </a:lnTo>
                <a:lnTo>
                  <a:pt x="2605646"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lstStyle/>
          <a:p>
            <a:endParaRPr sz="1579">
              <a:solidFill>
                <a:srgbClr val="404040"/>
              </a:solidFill>
            </a:endParaRPr>
          </a:p>
        </p:txBody>
      </p:sp>
      <p:sp>
        <p:nvSpPr>
          <p:cNvPr id="8" name="object 8"/>
          <p:cNvSpPr/>
          <p:nvPr userDrawn="1"/>
        </p:nvSpPr>
        <p:spPr>
          <a:xfrm>
            <a:off x="7446991" y="2881598"/>
            <a:ext cx="3172460" cy="1125220"/>
          </a:xfrm>
          <a:custGeom>
            <a:avLst/>
            <a:gdLst/>
            <a:ahLst/>
            <a:cxnLst/>
            <a:rect l="l" t="t" r="r" b="b"/>
            <a:pathLst>
              <a:path w="3172459" h="1125220">
                <a:moveTo>
                  <a:pt x="2614587" y="0"/>
                </a:moveTo>
                <a:lnTo>
                  <a:pt x="8953" y="0"/>
                </a:lnTo>
                <a:lnTo>
                  <a:pt x="566813" y="557860"/>
                </a:lnTo>
                <a:lnTo>
                  <a:pt x="0" y="1124673"/>
                </a:lnTo>
                <a:lnTo>
                  <a:pt x="2605633"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lstStyle/>
          <a:p>
            <a:endParaRPr sz="1579">
              <a:solidFill>
                <a:srgbClr val="404040"/>
              </a:solidFill>
            </a:endParaRPr>
          </a:p>
        </p:txBody>
      </p:sp>
      <p:sp>
        <p:nvSpPr>
          <p:cNvPr id="10" name="Textplatzhalter 6"/>
          <p:cNvSpPr>
            <a:spLocks noGrp="1"/>
          </p:cNvSpPr>
          <p:nvPr>
            <p:ph type="body" sz="quarter" idx="14" hasCustomPrompt="1"/>
          </p:nvPr>
        </p:nvSpPr>
        <p:spPr>
          <a:xfrm>
            <a:off x="2229616"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2" name="Textplatzhalter 6"/>
          <p:cNvSpPr>
            <a:spLocks noGrp="1"/>
          </p:cNvSpPr>
          <p:nvPr>
            <p:ph type="body" sz="quarter" idx="23" hasCustomPrompt="1"/>
          </p:nvPr>
        </p:nvSpPr>
        <p:spPr>
          <a:xfrm>
            <a:off x="5154615"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3" name="Textplatzhalter 6"/>
          <p:cNvSpPr>
            <a:spLocks noGrp="1"/>
          </p:cNvSpPr>
          <p:nvPr>
            <p:ph type="body" sz="quarter" idx="24" hasCustomPrompt="1"/>
          </p:nvPr>
        </p:nvSpPr>
        <p:spPr>
          <a:xfrm>
            <a:off x="8101099"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8" name="Textplatzhalter 14"/>
          <p:cNvSpPr>
            <a:spLocks noGrp="1"/>
          </p:cNvSpPr>
          <p:nvPr>
            <p:ph type="body" sz="quarter" idx="26"/>
          </p:nvPr>
        </p:nvSpPr>
        <p:spPr>
          <a:xfrm>
            <a:off x="1663292" y="4544568"/>
            <a:ext cx="9022461" cy="1416518"/>
          </a:xfrm>
        </p:spPr>
        <p:txBody>
          <a:bodyPr/>
          <a:lstStyle/>
          <a:p>
            <a:pPr lvl="0"/>
            <a:r>
              <a:rPr lang="de-DE"/>
              <a:t>Textmasterformat bearbeiten</a:t>
            </a:r>
          </a:p>
          <a:p>
            <a:pPr lvl="1"/>
            <a:r>
              <a:rPr lang="de-DE"/>
              <a:t>Zweite Ebene</a:t>
            </a:r>
          </a:p>
        </p:txBody>
      </p:sp>
    </p:spTree>
    <p:extLst>
      <p:ext uri="{BB962C8B-B14F-4D97-AF65-F5344CB8AC3E}">
        <p14:creationId xmlns:p14="http://schemas.microsoft.com/office/powerpoint/2010/main" val="14182324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halt_Grafik">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8"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e-DE" sz="2400" b="1" dirty="0">
              <a:solidFill>
                <a:srgbClr val="FFFFFF"/>
              </a:solidFill>
              <a:sym typeface="Thesans Badenova" panose="020B0503040302060204" pitchFamily="34" charset="0"/>
            </a:endParaRPr>
          </a:p>
        </p:txBody>
      </p:sp>
      <p:sp>
        <p:nvSpPr>
          <p:cNvPr id="11" name="Inhaltsplatzhalter 10"/>
          <p:cNvSpPr>
            <a:spLocks noGrp="1"/>
          </p:cNvSpPr>
          <p:nvPr>
            <p:ph sz="quarter" idx="16"/>
          </p:nvPr>
        </p:nvSpPr>
        <p:spPr>
          <a:xfrm>
            <a:off x="7480300" y="1850231"/>
            <a:ext cx="3873500" cy="3781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solidFill>
                  <a:srgbClr val="FFFFFF"/>
                </a:solidFill>
              </a:rPr>
              <a:t>Lahr, 08.12.2022</a:t>
            </a:r>
            <a:endParaRPr lang="de-DE" dirty="0">
              <a:solidFill>
                <a:srgbClr val="FFFFFF"/>
              </a:solidFill>
            </a:endParaRPr>
          </a:p>
        </p:txBody>
      </p:sp>
      <p:sp>
        <p:nvSpPr>
          <p:cNvPr id="4" name="Fußzeilenplatzhalter 3"/>
          <p:cNvSpPr>
            <a:spLocks noGrp="1"/>
          </p:cNvSpPr>
          <p:nvPr>
            <p:ph type="ftr" sz="quarter" idx="11"/>
          </p:nvPr>
        </p:nvSpPr>
        <p:spPr/>
        <p:txBody>
          <a:bodyPr/>
          <a:lstStyle/>
          <a:p>
            <a:r>
              <a:rPr lang="de-DE" dirty="0">
                <a:solidFill>
                  <a:srgbClr val="FFFFFF"/>
                </a:solidFill>
              </a:rPr>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solidFill>
                  <a:srgbClr val="FFFFFF"/>
                </a:solidFill>
              </a:rPr>
              <a:pPr/>
              <a:t>‹Nr.›</a:t>
            </a:fld>
            <a:endParaRPr lang="de-DE">
              <a:solidFill>
                <a:srgbClr val="FFFFFF"/>
              </a:solidFill>
            </a:endParaRPr>
          </a:p>
        </p:txBody>
      </p:sp>
      <p:sp>
        <p:nvSpPr>
          <p:cNvPr id="9" name="Inhaltsplatzhalter 8"/>
          <p:cNvSpPr>
            <a:spLocks noGrp="1"/>
          </p:cNvSpPr>
          <p:nvPr>
            <p:ph sz="quarter" idx="15"/>
          </p:nvPr>
        </p:nvSpPr>
        <p:spPr>
          <a:xfrm>
            <a:off x="838200" y="1397494"/>
            <a:ext cx="5754687" cy="46878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802839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rafik_Inhalt">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2"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e-DE" sz="2400" b="1" dirty="0">
              <a:solidFill>
                <a:srgbClr val="FFFFFF"/>
              </a:solidFill>
              <a:sym typeface="Thesans Badenova" panose="020B0503040302060204" pitchFamily="34" charset="0"/>
            </a:endParaRPr>
          </a:p>
        </p:txBody>
      </p:sp>
      <p:sp>
        <p:nvSpPr>
          <p:cNvPr id="11" name="Inhaltsplatzhalter 10"/>
          <p:cNvSpPr>
            <a:spLocks noGrp="1"/>
          </p:cNvSpPr>
          <p:nvPr>
            <p:ph sz="quarter" idx="16"/>
          </p:nvPr>
        </p:nvSpPr>
        <p:spPr>
          <a:xfrm>
            <a:off x="838200" y="1850231"/>
            <a:ext cx="3873500" cy="3781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solidFill>
                  <a:srgbClr val="FFFFFF"/>
                </a:solidFill>
              </a:rPr>
              <a:t>Lahr, 08.12.2022</a:t>
            </a:r>
            <a:endParaRPr lang="de-DE" dirty="0">
              <a:solidFill>
                <a:srgbClr val="FFFFFF"/>
              </a:solidFill>
            </a:endParaRPr>
          </a:p>
        </p:txBody>
      </p:sp>
      <p:sp>
        <p:nvSpPr>
          <p:cNvPr id="4" name="Fußzeilenplatzhalter 3"/>
          <p:cNvSpPr>
            <a:spLocks noGrp="1"/>
          </p:cNvSpPr>
          <p:nvPr>
            <p:ph type="ftr" sz="quarter" idx="11"/>
          </p:nvPr>
        </p:nvSpPr>
        <p:spPr/>
        <p:txBody>
          <a:bodyPr/>
          <a:lstStyle/>
          <a:p>
            <a:r>
              <a:rPr lang="de-DE" dirty="0">
                <a:solidFill>
                  <a:srgbClr val="FFFFFF"/>
                </a:solidFill>
              </a:rPr>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solidFill>
                  <a:srgbClr val="FFFFFF"/>
                </a:solidFill>
              </a:rPr>
              <a:pPr/>
              <a:t>‹Nr.›</a:t>
            </a:fld>
            <a:endParaRPr lang="de-DE">
              <a:solidFill>
                <a:srgbClr val="FFFFFF"/>
              </a:solidFill>
            </a:endParaRPr>
          </a:p>
        </p:txBody>
      </p:sp>
      <p:sp>
        <p:nvSpPr>
          <p:cNvPr id="9" name="Inhaltsplatzhalter 8"/>
          <p:cNvSpPr>
            <a:spLocks noGrp="1"/>
          </p:cNvSpPr>
          <p:nvPr>
            <p:ph sz="quarter" idx="15"/>
          </p:nvPr>
        </p:nvSpPr>
        <p:spPr>
          <a:xfrm>
            <a:off x="5599113" y="1396999"/>
            <a:ext cx="5754687" cy="46878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081186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halt_2">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6"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e-DE" sz="2400" b="1" dirty="0">
              <a:solidFill>
                <a:srgbClr val="FFFFFF"/>
              </a:solidFill>
              <a:sym typeface="Thesans Badenova" panose="020B0503040302060204" pitchFamily="34" charset="0"/>
            </a:endParaRPr>
          </a:p>
        </p:txBody>
      </p:sp>
      <p:sp>
        <p:nvSpPr>
          <p:cNvPr id="13" name="Inhaltsplatzhalter 10"/>
          <p:cNvSpPr>
            <a:spLocks noGrp="1"/>
          </p:cNvSpPr>
          <p:nvPr>
            <p:ph sz="quarter" idx="30"/>
          </p:nvPr>
        </p:nvSpPr>
        <p:spPr>
          <a:xfrm>
            <a:off x="6280945" y="1395639"/>
            <a:ext cx="5072855" cy="469159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solidFill>
                  <a:srgbClr val="FFFFFF"/>
                </a:solidFill>
              </a:rPr>
              <a:t>Lahr, 08.12.2022</a:t>
            </a:r>
            <a:endParaRPr lang="de-DE" dirty="0">
              <a:solidFill>
                <a:srgbClr val="FFFFFF"/>
              </a:solidFill>
            </a:endParaRPr>
          </a:p>
        </p:txBody>
      </p:sp>
      <p:sp>
        <p:nvSpPr>
          <p:cNvPr id="4" name="Fußzeilenplatzhalter 3"/>
          <p:cNvSpPr>
            <a:spLocks noGrp="1"/>
          </p:cNvSpPr>
          <p:nvPr>
            <p:ph type="ftr" sz="quarter" idx="11"/>
          </p:nvPr>
        </p:nvSpPr>
        <p:spPr/>
        <p:txBody>
          <a:bodyPr/>
          <a:lstStyle/>
          <a:p>
            <a:r>
              <a:rPr lang="de-DE" dirty="0">
                <a:solidFill>
                  <a:srgbClr val="FFFFFF"/>
                </a:solidFill>
              </a:rPr>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solidFill>
                  <a:srgbClr val="FFFFFF"/>
                </a:solidFill>
              </a:rPr>
              <a:pPr/>
              <a:t>‹Nr.›</a:t>
            </a:fld>
            <a:endParaRPr lang="de-DE">
              <a:solidFill>
                <a:srgbClr val="FFFFFF"/>
              </a:solidFill>
            </a:endParaRPr>
          </a:p>
        </p:txBody>
      </p:sp>
      <p:sp>
        <p:nvSpPr>
          <p:cNvPr id="11" name="Inhaltsplatzhalter 10"/>
          <p:cNvSpPr>
            <a:spLocks noGrp="1"/>
          </p:cNvSpPr>
          <p:nvPr>
            <p:ph sz="quarter" idx="28"/>
          </p:nvPr>
        </p:nvSpPr>
        <p:spPr>
          <a:xfrm>
            <a:off x="838200" y="1395639"/>
            <a:ext cx="5071269" cy="4691597"/>
          </a:xfrm>
        </p:spPr>
        <p:txBody>
          <a:bodyPr>
            <a:normAutofit/>
          </a:bodyPr>
          <a:lstStyle>
            <a:lvl1pPr>
              <a:defRPr sz="1400"/>
            </a:lvl1pPr>
            <a:lvl2pPr>
              <a:defRPr sz="140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21635042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Überschrift_Inhalt_2">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0"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e-DE" sz="2400" b="1" dirty="0">
              <a:solidFill>
                <a:srgbClr val="FFFFFF"/>
              </a:solidFill>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solidFill>
                  <a:srgbClr val="FFFFFF"/>
                </a:solidFill>
              </a:rPr>
              <a:t>Lahr, 08.12.2022</a:t>
            </a:r>
            <a:endParaRPr lang="de-DE" dirty="0">
              <a:solidFill>
                <a:srgbClr val="FFFFFF"/>
              </a:solidFill>
            </a:endParaRPr>
          </a:p>
        </p:txBody>
      </p:sp>
      <p:sp>
        <p:nvSpPr>
          <p:cNvPr id="4" name="Fußzeilenplatzhalter 3"/>
          <p:cNvSpPr>
            <a:spLocks noGrp="1"/>
          </p:cNvSpPr>
          <p:nvPr>
            <p:ph type="ftr" sz="quarter" idx="11"/>
          </p:nvPr>
        </p:nvSpPr>
        <p:spPr/>
        <p:txBody>
          <a:bodyPr/>
          <a:lstStyle/>
          <a:p>
            <a:r>
              <a:rPr lang="de-DE" dirty="0">
                <a:solidFill>
                  <a:srgbClr val="FFFFFF"/>
                </a:solidFill>
              </a:rPr>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solidFill>
                  <a:srgbClr val="FFFFFF"/>
                </a:solidFill>
              </a:rPr>
              <a:pPr/>
              <a:t>‹Nr.›</a:t>
            </a:fld>
            <a:endParaRPr lang="de-DE">
              <a:solidFill>
                <a:srgbClr val="FFFFFF"/>
              </a:solidFill>
            </a:endParaRPr>
          </a:p>
        </p:txBody>
      </p:sp>
      <p:sp>
        <p:nvSpPr>
          <p:cNvPr id="11" name="Inhaltsplatzhalter 10"/>
          <p:cNvSpPr>
            <a:spLocks noGrp="1"/>
          </p:cNvSpPr>
          <p:nvPr>
            <p:ph sz="quarter" idx="28"/>
          </p:nvPr>
        </p:nvSpPr>
        <p:spPr>
          <a:xfrm>
            <a:off x="838200" y="1965960"/>
            <a:ext cx="5071269" cy="412127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7" name="Textplatzhalter 6"/>
          <p:cNvSpPr>
            <a:spLocks noGrp="1"/>
          </p:cNvSpPr>
          <p:nvPr>
            <p:ph type="body" sz="quarter" idx="32"/>
          </p:nvPr>
        </p:nvSpPr>
        <p:spPr>
          <a:xfrm>
            <a:off x="838200" y="1395413"/>
            <a:ext cx="5072063"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21" name="Inhaltsplatzhalter 10"/>
          <p:cNvSpPr>
            <a:spLocks noGrp="1"/>
          </p:cNvSpPr>
          <p:nvPr>
            <p:ph sz="quarter" idx="37"/>
          </p:nvPr>
        </p:nvSpPr>
        <p:spPr>
          <a:xfrm>
            <a:off x="6280944" y="1965960"/>
            <a:ext cx="5072855" cy="412127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2" name="Textplatzhalter 6"/>
          <p:cNvSpPr>
            <a:spLocks noGrp="1"/>
          </p:cNvSpPr>
          <p:nvPr>
            <p:ph type="body" sz="quarter" idx="38"/>
          </p:nvPr>
        </p:nvSpPr>
        <p:spPr>
          <a:xfrm>
            <a:off x="6281164" y="1395413"/>
            <a:ext cx="5072636"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Tree>
    <p:extLst>
      <p:ext uri="{BB962C8B-B14F-4D97-AF65-F5344CB8AC3E}">
        <p14:creationId xmlns:p14="http://schemas.microsoft.com/office/powerpoint/2010/main" val="37127517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halt_4">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4"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e-DE" sz="2400" b="1" dirty="0">
              <a:solidFill>
                <a:srgbClr val="FFFFFF"/>
              </a:solidFill>
              <a:sym typeface="Thesans Badenova" panose="020B0503040302060204" pitchFamily="34" charset="0"/>
            </a:endParaRPr>
          </a:p>
        </p:txBody>
      </p:sp>
      <p:sp>
        <p:nvSpPr>
          <p:cNvPr id="13" name="Inhaltsplatzhalter 10"/>
          <p:cNvSpPr>
            <a:spLocks noGrp="1"/>
          </p:cNvSpPr>
          <p:nvPr>
            <p:ph sz="quarter" idx="30"/>
          </p:nvPr>
        </p:nvSpPr>
        <p:spPr>
          <a:xfrm>
            <a:off x="6280945" y="139563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4" name="Inhaltsplatzhalter 10"/>
          <p:cNvSpPr>
            <a:spLocks noGrp="1"/>
          </p:cNvSpPr>
          <p:nvPr>
            <p:ph sz="quarter" idx="31"/>
          </p:nvPr>
        </p:nvSpPr>
        <p:spPr>
          <a:xfrm>
            <a:off x="6280945" y="390124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solidFill>
                  <a:srgbClr val="FFFFFF"/>
                </a:solidFill>
              </a:rPr>
              <a:t>Lahr, 08.12.2022</a:t>
            </a:r>
            <a:endParaRPr lang="de-DE" dirty="0">
              <a:solidFill>
                <a:srgbClr val="FFFFFF"/>
              </a:solidFill>
            </a:endParaRPr>
          </a:p>
        </p:txBody>
      </p:sp>
      <p:sp>
        <p:nvSpPr>
          <p:cNvPr id="4" name="Fußzeilenplatzhalter 3"/>
          <p:cNvSpPr>
            <a:spLocks noGrp="1"/>
          </p:cNvSpPr>
          <p:nvPr>
            <p:ph type="ftr" sz="quarter" idx="11"/>
          </p:nvPr>
        </p:nvSpPr>
        <p:spPr/>
        <p:txBody>
          <a:bodyPr/>
          <a:lstStyle/>
          <a:p>
            <a:r>
              <a:rPr lang="de-DE" dirty="0">
                <a:solidFill>
                  <a:srgbClr val="FFFFFF"/>
                </a:solidFill>
              </a:rPr>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solidFill>
                  <a:srgbClr val="FFFFFF"/>
                </a:solidFill>
              </a:rPr>
              <a:pPr/>
              <a:t>‹Nr.›</a:t>
            </a:fld>
            <a:endParaRPr lang="de-DE">
              <a:solidFill>
                <a:srgbClr val="FFFFFF"/>
              </a:solidFill>
            </a:endParaRPr>
          </a:p>
        </p:txBody>
      </p:sp>
      <p:sp>
        <p:nvSpPr>
          <p:cNvPr id="11" name="Inhaltsplatzhalter 10"/>
          <p:cNvSpPr>
            <a:spLocks noGrp="1"/>
          </p:cNvSpPr>
          <p:nvPr>
            <p:ph sz="quarter" idx="28"/>
          </p:nvPr>
        </p:nvSpPr>
        <p:spPr>
          <a:xfrm>
            <a:off x="1207869" y="139563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2" name="Inhaltsplatzhalter 10"/>
          <p:cNvSpPr>
            <a:spLocks noGrp="1"/>
          </p:cNvSpPr>
          <p:nvPr>
            <p:ph sz="quarter" idx="29"/>
          </p:nvPr>
        </p:nvSpPr>
        <p:spPr>
          <a:xfrm>
            <a:off x="1207869" y="390124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2710605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_5">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396411819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196"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a:xfrm>
            <a:off x="838200" y="-1703"/>
            <a:ext cx="8623635" cy="990000"/>
          </a:xfrm>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701641"/>
            <a:ext cx="10515412" cy="648000"/>
          </a:xfrm>
          <a:prstGeom prst="rect">
            <a:avLst/>
          </a:prstGeom>
          <a:solidFill>
            <a:srgbClr val="E6E6E6"/>
          </a:solidFill>
        </p:spPr>
        <p:txBody>
          <a:bodyPr vert="horz" lIns="91440" tIns="45720" rIns="91440" bIns="45720" rtlCol="0" anchor="ctr">
            <a:normAutofit/>
          </a:bodyPr>
          <a:lstStyle>
            <a:lvl1pPr>
              <a:buFontTx/>
              <a:buNone/>
              <a:defRPr lang="de-DE" sz="22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559690"/>
            <a:ext cx="10515412" cy="6477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0" y="3417438"/>
            <a:ext cx="10515599" cy="6480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4275487"/>
            <a:ext cx="10515412" cy="6480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5133535"/>
            <a:ext cx="10515600" cy="6477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Tree>
    <p:extLst>
      <p:ext uri="{BB962C8B-B14F-4D97-AF65-F5344CB8AC3E}">
        <p14:creationId xmlns:p14="http://schemas.microsoft.com/office/powerpoint/2010/main" val="1429888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Überschrift_Inhalt_4">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08"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e-DE" sz="2400" b="1" dirty="0">
              <a:solidFill>
                <a:srgbClr val="FFFFFF"/>
              </a:solidFill>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solidFill>
                  <a:srgbClr val="FFFFFF"/>
                </a:solidFill>
              </a:rPr>
              <a:t>Lahr, 08.12.2022</a:t>
            </a:r>
            <a:endParaRPr lang="de-DE" dirty="0">
              <a:solidFill>
                <a:srgbClr val="FFFFFF"/>
              </a:solidFill>
            </a:endParaRPr>
          </a:p>
        </p:txBody>
      </p:sp>
      <p:sp>
        <p:nvSpPr>
          <p:cNvPr id="4" name="Fußzeilenplatzhalter 3"/>
          <p:cNvSpPr>
            <a:spLocks noGrp="1"/>
          </p:cNvSpPr>
          <p:nvPr>
            <p:ph type="ftr" sz="quarter" idx="11"/>
          </p:nvPr>
        </p:nvSpPr>
        <p:spPr/>
        <p:txBody>
          <a:bodyPr/>
          <a:lstStyle/>
          <a:p>
            <a:r>
              <a:rPr lang="de-DE" dirty="0">
                <a:solidFill>
                  <a:srgbClr val="FFFFFF"/>
                </a:solidFill>
              </a:rPr>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solidFill>
                  <a:srgbClr val="FFFFFF"/>
                </a:solidFill>
              </a:rPr>
              <a:pPr/>
              <a:t>‹Nr.›</a:t>
            </a:fld>
            <a:endParaRPr lang="de-DE">
              <a:solidFill>
                <a:srgbClr val="FFFFFF"/>
              </a:solidFill>
            </a:endParaRPr>
          </a:p>
        </p:txBody>
      </p:sp>
      <p:sp>
        <p:nvSpPr>
          <p:cNvPr id="11" name="Inhaltsplatzhalter 10"/>
          <p:cNvSpPr>
            <a:spLocks noGrp="1"/>
          </p:cNvSpPr>
          <p:nvPr>
            <p:ph sz="quarter" idx="28"/>
          </p:nvPr>
        </p:nvSpPr>
        <p:spPr>
          <a:xfrm>
            <a:off x="1207869" y="196596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7" name="Textplatzhalter 6"/>
          <p:cNvSpPr>
            <a:spLocks noGrp="1"/>
          </p:cNvSpPr>
          <p:nvPr>
            <p:ph type="body" sz="quarter" idx="32"/>
          </p:nvPr>
        </p:nvSpPr>
        <p:spPr>
          <a:xfrm>
            <a:off x="1208088" y="139541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17" name="Inhaltsplatzhalter 10"/>
          <p:cNvSpPr>
            <a:spLocks noGrp="1"/>
          </p:cNvSpPr>
          <p:nvPr>
            <p:ph sz="quarter" idx="33"/>
          </p:nvPr>
        </p:nvSpPr>
        <p:spPr>
          <a:xfrm>
            <a:off x="1207075" y="447157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8" name="Textplatzhalter 6"/>
          <p:cNvSpPr>
            <a:spLocks noGrp="1"/>
          </p:cNvSpPr>
          <p:nvPr>
            <p:ph type="body" sz="quarter" idx="34"/>
          </p:nvPr>
        </p:nvSpPr>
        <p:spPr>
          <a:xfrm>
            <a:off x="1207294" y="390102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19" name="Inhaltsplatzhalter 10"/>
          <p:cNvSpPr>
            <a:spLocks noGrp="1"/>
          </p:cNvSpPr>
          <p:nvPr>
            <p:ph sz="quarter" idx="35"/>
          </p:nvPr>
        </p:nvSpPr>
        <p:spPr>
          <a:xfrm>
            <a:off x="6280945" y="447157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0" name="Textplatzhalter 6"/>
          <p:cNvSpPr>
            <a:spLocks noGrp="1"/>
          </p:cNvSpPr>
          <p:nvPr>
            <p:ph type="body" sz="quarter" idx="36"/>
          </p:nvPr>
        </p:nvSpPr>
        <p:spPr>
          <a:xfrm>
            <a:off x="6281164" y="390102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21" name="Inhaltsplatzhalter 10"/>
          <p:cNvSpPr>
            <a:spLocks noGrp="1"/>
          </p:cNvSpPr>
          <p:nvPr>
            <p:ph sz="quarter" idx="37"/>
          </p:nvPr>
        </p:nvSpPr>
        <p:spPr>
          <a:xfrm>
            <a:off x="6280945" y="196596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2" name="Textplatzhalter 6"/>
          <p:cNvSpPr>
            <a:spLocks noGrp="1"/>
          </p:cNvSpPr>
          <p:nvPr>
            <p:ph type="body" sz="quarter" idx="38"/>
          </p:nvPr>
        </p:nvSpPr>
        <p:spPr>
          <a:xfrm>
            <a:off x="6281164" y="139541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Tree>
    <p:extLst>
      <p:ext uri="{BB962C8B-B14F-4D97-AF65-F5344CB8AC3E}">
        <p14:creationId xmlns:p14="http://schemas.microsoft.com/office/powerpoint/2010/main" val="3648269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asten_4">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32"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e-DE" sz="2400" b="1" dirty="0">
              <a:solidFill>
                <a:srgbClr val="FFFFFF"/>
              </a:solidFill>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4" name="Datumsplatzhalter 3"/>
          <p:cNvSpPr>
            <a:spLocks noGrp="1"/>
          </p:cNvSpPr>
          <p:nvPr>
            <p:ph type="dt" sz="half" idx="10"/>
          </p:nvPr>
        </p:nvSpPr>
        <p:spPr/>
        <p:txBody>
          <a:bodyPr/>
          <a:lstStyle/>
          <a:p>
            <a:r>
              <a:rPr lang="de-DE">
                <a:solidFill>
                  <a:srgbClr val="FFFFFF"/>
                </a:solidFill>
              </a:rPr>
              <a:t>Lahr, 08.12.2022</a:t>
            </a:r>
          </a:p>
        </p:txBody>
      </p:sp>
      <p:sp>
        <p:nvSpPr>
          <p:cNvPr id="5" name="Fußzeilenplatzhalter 4"/>
          <p:cNvSpPr>
            <a:spLocks noGrp="1"/>
          </p:cNvSpPr>
          <p:nvPr>
            <p:ph type="ftr" sz="quarter" idx="11"/>
          </p:nvPr>
        </p:nvSpPr>
        <p:spPr/>
        <p:txBody>
          <a:bodyPr/>
          <a:lstStyle/>
          <a:p>
            <a:r>
              <a:rPr lang="de-DE" dirty="0">
                <a:solidFill>
                  <a:srgbClr val="FFFFFF"/>
                </a:solidFill>
              </a:rPr>
              <a:t>bnNETZE GmbH</a:t>
            </a:r>
          </a:p>
        </p:txBody>
      </p:sp>
      <p:sp>
        <p:nvSpPr>
          <p:cNvPr id="6" name="Foliennummernplatzhalter 5"/>
          <p:cNvSpPr>
            <a:spLocks noGrp="1"/>
          </p:cNvSpPr>
          <p:nvPr>
            <p:ph type="sldNum" sz="quarter" idx="12"/>
          </p:nvPr>
        </p:nvSpPr>
        <p:spPr>
          <a:xfrm>
            <a:off x="8610600" y="6494579"/>
            <a:ext cx="2743200" cy="365125"/>
          </a:xfrm>
        </p:spPr>
        <p:txBody>
          <a:bodyPr/>
          <a:lstStyle/>
          <a:p>
            <a:fld id="{31D8CB4B-F9FC-406F-954B-1E9247735FAA}" type="slidenum">
              <a:rPr lang="de-DE" smtClean="0">
                <a:solidFill>
                  <a:srgbClr val="FFFFFF"/>
                </a:solidFill>
              </a:rPr>
              <a:pPr/>
              <a:t>‹Nr.›</a:t>
            </a:fld>
            <a:endParaRPr lang="de-DE">
              <a:solidFill>
                <a:srgbClr val="FFFFFF"/>
              </a:solidFill>
            </a:endParaRPr>
          </a:p>
        </p:txBody>
      </p:sp>
      <p:sp>
        <p:nvSpPr>
          <p:cNvPr id="10" name="Textplatzhalter 6"/>
          <p:cNvSpPr>
            <a:spLocks noGrp="1"/>
          </p:cNvSpPr>
          <p:nvPr>
            <p:ph type="body" sz="quarter" idx="15"/>
          </p:nvPr>
        </p:nvSpPr>
        <p:spPr>
          <a:xfrm>
            <a:off x="838199" y="1312067"/>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27" name="Textplatzhalter 6"/>
          <p:cNvSpPr>
            <a:spLocks noGrp="1"/>
          </p:cNvSpPr>
          <p:nvPr>
            <p:ph type="body" sz="quarter" idx="17"/>
          </p:nvPr>
        </p:nvSpPr>
        <p:spPr>
          <a:xfrm>
            <a:off x="6285000" y="1312067"/>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33" name="Textplatzhalter 6"/>
          <p:cNvSpPr>
            <a:spLocks noGrp="1"/>
          </p:cNvSpPr>
          <p:nvPr>
            <p:ph type="body" sz="quarter" idx="19"/>
          </p:nvPr>
        </p:nvSpPr>
        <p:spPr>
          <a:xfrm>
            <a:off x="838199" y="3927500"/>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35" name="Textplatzhalter 6"/>
          <p:cNvSpPr>
            <a:spLocks noGrp="1"/>
          </p:cNvSpPr>
          <p:nvPr>
            <p:ph type="body" sz="quarter" idx="21"/>
          </p:nvPr>
        </p:nvSpPr>
        <p:spPr>
          <a:xfrm>
            <a:off x="6285000" y="3927500"/>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11" name="Inhaltsplatzhalter 10"/>
          <p:cNvSpPr>
            <a:spLocks noGrp="1"/>
          </p:cNvSpPr>
          <p:nvPr>
            <p:ph sz="quarter" idx="22"/>
          </p:nvPr>
        </p:nvSpPr>
        <p:spPr>
          <a:xfrm>
            <a:off x="838200" y="4305300"/>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
        <p:nvSpPr>
          <p:cNvPr id="19" name="Inhaltsplatzhalter 10"/>
          <p:cNvSpPr>
            <a:spLocks noGrp="1"/>
          </p:cNvSpPr>
          <p:nvPr>
            <p:ph sz="quarter" idx="23"/>
          </p:nvPr>
        </p:nvSpPr>
        <p:spPr>
          <a:xfrm>
            <a:off x="838111" y="1662314"/>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D009C"/>
              </a:buClr>
              <a:buSzPct val="90000"/>
              <a:buFont typeface="Wingdings" panose="05000000000000000000" pitchFamily="2" charset="2"/>
              <a:buChar char="§"/>
              <a:defRPr sz="1400">
                <a:solidFill>
                  <a:srgbClr val="404040"/>
                </a:solidFill>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lvl="0"/>
            <a:r>
              <a:rPr lang="de-DE"/>
              <a:t>Textmasterformat bearbeiten</a:t>
            </a:r>
          </a:p>
          <a:p>
            <a:pPr lvl="1"/>
            <a:r>
              <a:rPr lang="de-DE"/>
              <a:t>Zweite Ebene</a:t>
            </a:r>
          </a:p>
        </p:txBody>
      </p:sp>
      <p:sp>
        <p:nvSpPr>
          <p:cNvPr id="20" name="Inhaltsplatzhalter 10"/>
          <p:cNvSpPr>
            <a:spLocks noGrp="1"/>
          </p:cNvSpPr>
          <p:nvPr>
            <p:ph sz="quarter" idx="24"/>
          </p:nvPr>
        </p:nvSpPr>
        <p:spPr>
          <a:xfrm>
            <a:off x="6285000" y="1662313"/>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
        <p:nvSpPr>
          <p:cNvPr id="21" name="Inhaltsplatzhalter 10"/>
          <p:cNvSpPr>
            <a:spLocks noGrp="1"/>
          </p:cNvSpPr>
          <p:nvPr>
            <p:ph sz="quarter" idx="25"/>
          </p:nvPr>
        </p:nvSpPr>
        <p:spPr>
          <a:xfrm>
            <a:off x="6285000" y="4305300"/>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Tree>
    <p:extLst>
      <p:ext uri="{BB962C8B-B14F-4D97-AF65-F5344CB8AC3E}">
        <p14:creationId xmlns:p14="http://schemas.microsoft.com/office/powerpoint/2010/main" val="14784642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lgekasten">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56"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e-DE" sz="2400" b="1" dirty="0">
              <a:solidFill>
                <a:srgbClr val="FFFFFF"/>
              </a:solidFill>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4" name="Datumsplatzhalter 3"/>
          <p:cNvSpPr>
            <a:spLocks noGrp="1"/>
          </p:cNvSpPr>
          <p:nvPr>
            <p:ph type="dt" sz="half" idx="10"/>
          </p:nvPr>
        </p:nvSpPr>
        <p:spPr/>
        <p:txBody>
          <a:bodyPr/>
          <a:lstStyle/>
          <a:p>
            <a:r>
              <a:rPr lang="de-DE">
                <a:solidFill>
                  <a:srgbClr val="FFFFFF"/>
                </a:solidFill>
              </a:rPr>
              <a:t>Lahr, 08.12.2022</a:t>
            </a:r>
          </a:p>
        </p:txBody>
      </p:sp>
      <p:sp>
        <p:nvSpPr>
          <p:cNvPr id="5" name="Fußzeilenplatzhalter 4"/>
          <p:cNvSpPr>
            <a:spLocks noGrp="1"/>
          </p:cNvSpPr>
          <p:nvPr>
            <p:ph type="ftr" sz="quarter" idx="11"/>
          </p:nvPr>
        </p:nvSpPr>
        <p:spPr/>
        <p:txBody>
          <a:bodyPr/>
          <a:lstStyle/>
          <a:p>
            <a:r>
              <a:rPr lang="de-DE" dirty="0">
                <a:solidFill>
                  <a:srgbClr val="FFFFFF"/>
                </a:solidFill>
              </a:rPr>
              <a:t>bnNETZE GmbH</a:t>
            </a:r>
          </a:p>
        </p:txBody>
      </p:sp>
      <p:sp>
        <p:nvSpPr>
          <p:cNvPr id="6" name="Foliennummernplatzhalter 5"/>
          <p:cNvSpPr>
            <a:spLocks noGrp="1"/>
          </p:cNvSpPr>
          <p:nvPr>
            <p:ph type="sldNum" sz="quarter" idx="12"/>
          </p:nvPr>
        </p:nvSpPr>
        <p:spPr>
          <a:xfrm>
            <a:off x="8610600" y="6494579"/>
            <a:ext cx="2743200" cy="365125"/>
          </a:xfrm>
        </p:spPr>
        <p:txBody>
          <a:bodyPr/>
          <a:lstStyle/>
          <a:p>
            <a:fld id="{31D8CB4B-F9FC-406F-954B-1E9247735FAA}" type="slidenum">
              <a:rPr lang="de-DE" smtClean="0">
                <a:solidFill>
                  <a:srgbClr val="FFFFFF"/>
                </a:solidFill>
              </a:rPr>
              <a:pPr/>
              <a:t>‹Nr.›</a:t>
            </a:fld>
            <a:endParaRPr lang="de-DE">
              <a:solidFill>
                <a:srgbClr val="FFFFFF"/>
              </a:solidFill>
            </a:endParaRPr>
          </a:p>
        </p:txBody>
      </p:sp>
      <p:sp>
        <p:nvSpPr>
          <p:cNvPr id="10" name="Textplatzhalter 6"/>
          <p:cNvSpPr>
            <a:spLocks noGrp="1"/>
          </p:cNvSpPr>
          <p:nvPr>
            <p:ph type="body" sz="quarter" idx="15"/>
          </p:nvPr>
        </p:nvSpPr>
        <p:spPr>
          <a:xfrm>
            <a:off x="838198" y="1377380"/>
            <a:ext cx="10515601" cy="467747"/>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12" name="Textplatzhalter 6"/>
          <p:cNvSpPr>
            <a:spLocks noGrp="1"/>
          </p:cNvSpPr>
          <p:nvPr>
            <p:ph type="body" sz="quarter" idx="16"/>
          </p:nvPr>
        </p:nvSpPr>
        <p:spPr>
          <a:xfrm>
            <a:off x="838198" y="5494523"/>
            <a:ext cx="10515601" cy="628691"/>
          </a:xfrm>
          <a:prstGeom prst="rect">
            <a:avLst/>
          </a:prstGeom>
          <a:solidFill>
            <a:srgbClr val="E6E6E6"/>
          </a:solidFill>
          <a:ln w="28575">
            <a:solidFill>
              <a:srgbClr val="E6E6E6"/>
            </a:solidFill>
          </a:ln>
        </p:spPr>
        <p:txBody>
          <a:bodyPr vert="horz" lIns="91440" tIns="45720" rIns="91440" bIns="45720" rtlCol="0" anchor="ctr" anchorCtr="1">
            <a:normAutofit/>
          </a:bodyPr>
          <a:lstStyle>
            <a:lvl1pPr>
              <a:defRPr lang="de-DE" b="1" dirty="0" smtClean="0">
                <a:solidFill>
                  <a:srgbClr val="404040"/>
                </a:solidFill>
              </a:defRPr>
            </a:lvl1pPr>
          </a:lstStyle>
          <a:p>
            <a:pPr marL="0" lvl="0" indent="0">
              <a:buNone/>
            </a:pPr>
            <a:r>
              <a:rPr lang="de-DE"/>
              <a:t>Textmasterformat bearbeiten</a:t>
            </a:r>
          </a:p>
        </p:txBody>
      </p:sp>
      <p:sp>
        <p:nvSpPr>
          <p:cNvPr id="9" name="Inhaltsplatzhalter 8"/>
          <p:cNvSpPr>
            <a:spLocks noGrp="1"/>
          </p:cNvSpPr>
          <p:nvPr>
            <p:ph sz="quarter" idx="17"/>
          </p:nvPr>
        </p:nvSpPr>
        <p:spPr>
          <a:xfrm>
            <a:off x="838200" y="1844675"/>
            <a:ext cx="10515600" cy="3649663"/>
          </a:xfrm>
          <a:ln w="28575">
            <a:solidFill>
              <a:srgbClr val="E6E6E6"/>
            </a:solidFill>
          </a:ln>
        </p:spPr>
        <p:txBody>
          <a:bodyPr anchor="ctr" anchorCtr="0">
            <a:normAutofit/>
          </a:bodyPr>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7283977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el_leer">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80" name="think-cell Folie" r:id="rId5" imgW="235" imgH="235" progId="TCLayout.ActiveDocument.1">
                  <p:embed/>
                </p:oleObj>
              </mc:Choice>
              <mc:Fallback>
                <p:oleObj name="think-cell Folie" r:id="rId5" imgW="235" imgH="235" progId="TCLayout.ActiveDocument.1">
                  <p:embed/>
                  <p:pic>
                    <p:nvPicPr>
                      <p:cNvPr id="9" name="Obj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e-DE" sz="2400" b="1" dirty="0">
              <a:solidFill>
                <a:srgbClr val="FFFFFF"/>
              </a:solidFill>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solidFill>
                  <a:srgbClr val="FFFFFF"/>
                </a:solidFill>
              </a:rPr>
              <a:t>Lahr, 08.12.2022</a:t>
            </a:r>
          </a:p>
        </p:txBody>
      </p:sp>
      <p:sp>
        <p:nvSpPr>
          <p:cNvPr id="4" name="Fußzeilenplatzhalter 3"/>
          <p:cNvSpPr>
            <a:spLocks noGrp="1"/>
          </p:cNvSpPr>
          <p:nvPr>
            <p:ph type="ftr" sz="quarter" idx="11"/>
          </p:nvPr>
        </p:nvSpPr>
        <p:spPr/>
        <p:txBody>
          <a:bodyPr/>
          <a:lstStyle/>
          <a:p>
            <a:r>
              <a:rPr lang="de-DE" dirty="0">
                <a:solidFill>
                  <a:srgbClr val="FFFFFF"/>
                </a:solidFill>
              </a:rPr>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4856045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solidFill>
                  <a:srgbClr val="FFFFFF"/>
                </a:solidFill>
              </a:rPr>
              <a:t>Lahr, 08.12.2022</a:t>
            </a:r>
          </a:p>
        </p:txBody>
      </p:sp>
      <p:sp>
        <p:nvSpPr>
          <p:cNvPr id="3" name="Fußzeilenplatzhalter 2"/>
          <p:cNvSpPr>
            <a:spLocks noGrp="1"/>
          </p:cNvSpPr>
          <p:nvPr>
            <p:ph type="ftr" sz="quarter" idx="11"/>
          </p:nvPr>
        </p:nvSpPr>
        <p:spPr/>
        <p:txBody>
          <a:bodyPr/>
          <a:lstStyle/>
          <a:p>
            <a:r>
              <a:rPr lang="de-DE" dirty="0">
                <a:solidFill>
                  <a:srgbClr val="FFFFFF"/>
                </a:solidFill>
              </a:rPr>
              <a:t>bnNETZE GmbH</a:t>
            </a:r>
          </a:p>
        </p:txBody>
      </p:sp>
      <p:sp>
        <p:nvSpPr>
          <p:cNvPr id="4" name="Foliennummernplatzhalter 3"/>
          <p:cNvSpPr>
            <a:spLocks noGrp="1"/>
          </p:cNvSpPr>
          <p:nvPr>
            <p:ph type="sldNum" sz="quarter" idx="12"/>
          </p:nvPr>
        </p:nvSpPr>
        <p:spPr/>
        <p:txBody>
          <a:bodyPr/>
          <a:lstStyle/>
          <a:p>
            <a:fld id="{31D8CB4B-F9FC-406F-954B-1E9247735FAA}" type="slidenum">
              <a:rPr lang="de-DE" smtClean="0">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18843084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bschluss_Fragen">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04" name="think-cell Folie" r:id="rId4" imgW="235" imgH="235" progId="TCLayout.ActiveDocument.1">
                  <p:embed/>
                </p:oleObj>
              </mc:Choice>
              <mc:Fallback>
                <p:oleObj name="think-cell Folie" r:id="rId4" imgW="235" imgH="235"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r>
              <a:rPr lang="de-DE">
                <a:solidFill>
                  <a:srgbClr val="FFFFFF"/>
                </a:solidFill>
              </a:rPr>
              <a:t>Lahr, 08.12.2022</a:t>
            </a:r>
            <a:endParaRPr lang="de-DE" dirty="0">
              <a:solidFill>
                <a:srgbClr val="FFFFFF"/>
              </a:solidFill>
            </a:endParaRPr>
          </a:p>
        </p:txBody>
      </p:sp>
      <p:sp>
        <p:nvSpPr>
          <p:cNvPr id="4" name="Fußzeilenplatzhalter 3"/>
          <p:cNvSpPr>
            <a:spLocks noGrp="1"/>
          </p:cNvSpPr>
          <p:nvPr>
            <p:ph type="ftr" sz="quarter" idx="11"/>
          </p:nvPr>
        </p:nvSpPr>
        <p:spPr/>
        <p:txBody>
          <a:bodyPr/>
          <a:lstStyle/>
          <a:p>
            <a:r>
              <a:rPr lang="de-DE" dirty="0">
                <a:solidFill>
                  <a:srgbClr val="FFFFFF"/>
                </a:solidFill>
              </a:rPr>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solidFill>
                  <a:srgbClr val="FFFFFF"/>
                </a:solidFill>
              </a:rPr>
              <a:pPr/>
              <a:t>‹Nr.›</a:t>
            </a:fld>
            <a:endParaRPr lang="de-DE">
              <a:solidFill>
                <a:srgbClr val="FFFFFF"/>
              </a:solidFill>
            </a:endParaRPr>
          </a:p>
        </p:txBody>
      </p:sp>
      <p:grpSp>
        <p:nvGrpSpPr>
          <p:cNvPr id="7" name="Gruppieren 6"/>
          <p:cNvGrpSpPr/>
          <p:nvPr userDrawn="1"/>
        </p:nvGrpSpPr>
        <p:grpSpPr>
          <a:xfrm>
            <a:off x="3581400" y="2674327"/>
            <a:ext cx="4849838" cy="1958530"/>
            <a:chOff x="3068866" y="2637495"/>
            <a:chExt cx="6183991" cy="1958530"/>
          </a:xfrm>
        </p:grpSpPr>
        <p:sp>
          <p:nvSpPr>
            <p:cNvPr id="8" name="Textplatzhalter 3"/>
            <p:cNvSpPr txBox="1">
              <a:spLocks/>
            </p:cNvSpPr>
            <p:nvPr userDrawn="1"/>
          </p:nvSpPr>
          <p:spPr>
            <a:xfrm>
              <a:off x="3068866" y="2637495"/>
              <a:ext cx="6183991" cy="8629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4800" b="1" kern="1200" baseline="0">
                  <a:solidFill>
                    <a:srgbClr val="6F6F6F"/>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a:buClr>
                  <a:srgbClr val="FF6600"/>
                </a:buClr>
                <a:defRPr/>
              </a:pPr>
              <a:r>
                <a:rPr lang="de-DE" dirty="0">
                  <a:solidFill>
                    <a:srgbClr val="404040"/>
                  </a:solidFill>
                </a:rPr>
                <a:t>HABEN SIE NOCH</a:t>
              </a:r>
            </a:p>
          </p:txBody>
        </p:sp>
        <p:sp>
          <p:nvSpPr>
            <p:cNvPr id="9" name="Textplatzhalter 3"/>
            <p:cNvSpPr txBox="1">
              <a:spLocks/>
            </p:cNvSpPr>
            <p:nvPr userDrawn="1"/>
          </p:nvSpPr>
          <p:spPr>
            <a:xfrm>
              <a:off x="3068866" y="3780711"/>
              <a:ext cx="6183991" cy="81531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5600" b="1" kern="1200" baseline="0">
                  <a:solidFill>
                    <a:schemeClr val="tx2"/>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a:buClr>
                  <a:srgbClr val="FF6600"/>
                </a:buClr>
                <a:defRPr/>
              </a:pPr>
              <a:r>
                <a:rPr lang="de-DE" dirty="0">
                  <a:solidFill>
                    <a:srgbClr val="1D009C"/>
                  </a:solidFill>
                </a:rPr>
                <a:t>FRAGEN?</a:t>
              </a:r>
            </a:p>
          </p:txBody>
        </p:sp>
      </p:grpSp>
      <p:pic>
        <p:nvPicPr>
          <p:cNvPr id="10" name="Grafik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Tree>
    <p:extLst>
      <p:ext uri="{BB962C8B-B14F-4D97-AF65-F5344CB8AC3E}">
        <p14:creationId xmlns:p14="http://schemas.microsoft.com/office/powerpoint/2010/main" val="12949769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bschluss_Dank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28" name="think-cell Folie" r:id="rId4" imgW="235" imgH="235" progId="TCLayout.ActiveDocument.1">
                  <p:embed/>
                </p:oleObj>
              </mc:Choice>
              <mc:Fallback>
                <p:oleObj name="think-cell Folie" r:id="rId4" imgW="235" imgH="23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r>
              <a:rPr lang="de-DE">
                <a:solidFill>
                  <a:srgbClr val="FFFFFF"/>
                </a:solidFill>
              </a:rPr>
              <a:t>Lahr, 08.12.2022</a:t>
            </a:r>
            <a:endParaRPr lang="de-DE" dirty="0">
              <a:solidFill>
                <a:srgbClr val="FFFFFF"/>
              </a:solidFill>
            </a:endParaRPr>
          </a:p>
        </p:txBody>
      </p:sp>
      <p:sp>
        <p:nvSpPr>
          <p:cNvPr id="4" name="Fußzeilenplatzhalter 3"/>
          <p:cNvSpPr>
            <a:spLocks noGrp="1"/>
          </p:cNvSpPr>
          <p:nvPr>
            <p:ph type="ftr" sz="quarter" idx="11"/>
          </p:nvPr>
        </p:nvSpPr>
        <p:spPr/>
        <p:txBody>
          <a:bodyPr/>
          <a:lstStyle/>
          <a:p>
            <a:r>
              <a:rPr lang="de-DE" dirty="0">
                <a:solidFill>
                  <a:srgbClr val="FFFFFF"/>
                </a:solidFill>
              </a:rPr>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solidFill>
                  <a:srgbClr val="FFFFFF"/>
                </a:solidFill>
              </a:rPr>
              <a:pPr/>
              <a:t>‹Nr.›</a:t>
            </a:fld>
            <a:endParaRPr lang="de-DE">
              <a:solidFill>
                <a:srgbClr val="FFFFFF"/>
              </a:solidFill>
            </a:endParaRPr>
          </a:p>
        </p:txBody>
      </p:sp>
      <p:grpSp>
        <p:nvGrpSpPr>
          <p:cNvPr id="10" name="Gruppieren 9"/>
          <p:cNvGrpSpPr/>
          <p:nvPr userDrawn="1"/>
        </p:nvGrpSpPr>
        <p:grpSpPr>
          <a:xfrm>
            <a:off x="3581400" y="2664498"/>
            <a:ext cx="6472176" cy="1958530"/>
            <a:chOff x="2859912" y="2564343"/>
            <a:chExt cx="6472176" cy="1958530"/>
          </a:xfrm>
        </p:grpSpPr>
        <p:sp>
          <p:nvSpPr>
            <p:cNvPr id="8" name="Textplatzhalter 3"/>
            <p:cNvSpPr txBox="1">
              <a:spLocks/>
            </p:cNvSpPr>
            <p:nvPr userDrawn="1"/>
          </p:nvSpPr>
          <p:spPr>
            <a:xfrm>
              <a:off x="2859912" y="2564343"/>
              <a:ext cx="6472176" cy="8629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4800" b="1" kern="1200" baseline="0">
                  <a:solidFill>
                    <a:srgbClr val="6F6F6F"/>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algn="ctr">
                <a:buClr>
                  <a:srgbClr val="FF6600"/>
                </a:buClr>
                <a:defRPr/>
              </a:pPr>
              <a:r>
                <a:rPr lang="de-DE" dirty="0">
                  <a:solidFill>
                    <a:srgbClr val="404040"/>
                  </a:solidFill>
                </a:rPr>
                <a:t>VIELEN DANK FÜR IHRE</a:t>
              </a:r>
            </a:p>
          </p:txBody>
        </p:sp>
        <p:sp>
          <p:nvSpPr>
            <p:cNvPr id="9" name="Textplatzhalter 3"/>
            <p:cNvSpPr txBox="1">
              <a:spLocks/>
            </p:cNvSpPr>
            <p:nvPr userDrawn="1"/>
          </p:nvSpPr>
          <p:spPr>
            <a:xfrm>
              <a:off x="2859912" y="3707559"/>
              <a:ext cx="6472176" cy="81531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5600" b="1" kern="1200" baseline="0">
                  <a:solidFill>
                    <a:schemeClr val="tx2"/>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algn="ctr">
                <a:buClr>
                  <a:srgbClr val="FF6600"/>
                </a:buClr>
                <a:defRPr/>
              </a:pPr>
              <a:r>
                <a:rPr lang="de-DE" dirty="0">
                  <a:solidFill>
                    <a:srgbClr val="1C009C"/>
                  </a:solidFill>
                </a:rPr>
                <a:t>AUFMERKSAMKEIT</a:t>
              </a:r>
            </a:p>
          </p:txBody>
        </p:sp>
      </p:grpSp>
      <p:pic>
        <p:nvPicPr>
          <p:cNvPr id="11" name="Grafik 1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Tree>
    <p:extLst>
      <p:ext uri="{BB962C8B-B14F-4D97-AF65-F5344CB8AC3E}">
        <p14:creationId xmlns:p14="http://schemas.microsoft.com/office/powerpoint/2010/main" val="31739186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bschluss_Kontak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52" name="think-cell Folie" r:id="rId5" imgW="235" imgH="235" progId="TCLayout.ActiveDocument.1">
                  <p:embed/>
                </p:oleObj>
              </mc:Choice>
              <mc:Fallback>
                <p:oleObj name="think-cell Folie" r:id="rId5" imgW="235" imgH="235" progId="TCLayout.ActiveDocument.1">
                  <p:embed/>
                  <p:pic>
                    <p:nvPicPr>
                      <p:cNvPr id="9" name="Obj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e-DE" sz="2400" b="1" dirty="0">
              <a:solidFill>
                <a:srgbClr val="FFFFFF"/>
              </a:solidFill>
              <a:sym typeface="Thesans Badenova" panose="020B0503040302060204" pitchFamily="34" charset="0"/>
            </a:endParaRPr>
          </a:p>
        </p:txBody>
      </p:sp>
      <p:pic>
        <p:nvPicPr>
          <p:cNvPr id="21" name="Grafik 2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1619188"/>
            <a:ext cx="3017904" cy="2441589"/>
          </a:xfrm>
          <a:prstGeom prst="rect">
            <a:avLst/>
          </a:prstGeom>
        </p:spPr>
      </p:pic>
      <p:sp>
        <p:nvSpPr>
          <p:cNvPr id="2" name="Titel 1"/>
          <p:cNvSpPr>
            <a:spLocks noGrp="1"/>
          </p:cNvSpPr>
          <p:nvPr>
            <p:ph type="title" hasCustomPrompt="1"/>
          </p:nvPr>
        </p:nvSpPr>
        <p:spPr/>
        <p:txBody>
          <a:bodyPr/>
          <a:lstStyle>
            <a:lvl1pPr>
              <a:defRPr/>
            </a:lvl1pPr>
          </a:lstStyle>
          <a:p>
            <a:r>
              <a:rPr lang="de-DE" dirty="0"/>
              <a:t>Ansprechpartner</a:t>
            </a:r>
          </a:p>
        </p:txBody>
      </p:sp>
      <p:sp>
        <p:nvSpPr>
          <p:cNvPr id="3" name="Datumsplatzhalter 2"/>
          <p:cNvSpPr>
            <a:spLocks noGrp="1"/>
          </p:cNvSpPr>
          <p:nvPr>
            <p:ph type="dt" sz="half" idx="10"/>
          </p:nvPr>
        </p:nvSpPr>
        <p:spPr/>
        <p:txBody>
          <a:bodyPr/>
          <a:lstStyle/>
          <a:p>
            <a:r>
              <a:rPr lang="de-DE">
                <a:solidFill>
                  <a:srgbClr val="FFFFFF"/>
                </a:solidFill>
              </a:rPr>
              <a:t>Lahr, 08.12.2022</a:t>
            </a:r>
            <a:endParaRPr lang="de-DE" dirty="0">
              <a:solidFill>
                <a:srgbClr val="FFFFFF"/>
              </a:solidFill>
            </a:endParaRPr>
          </a:p>
        </p:txBody>
      </p:sp>
      <p:sp>
        <p:nvSpPr>
          <p:cNvPr id="4" name="Fußzeilenplatzhalter 3"/>
          <p:cNvSpPr>
            <a:spLocks noGrp="1"/>
          </p:cNvSpPr>
          <p:nvPr>
            <p:ph type="ftr" sz="quarter" idx="11"/>
          </p:nvPr>
        </p:nvSpPr>
        <p:spPr/>
        <p:txBody>
          <a:bodyPr/>
          <a:lstStyle/>
          <a:p>
            <a:r>
              <a:rPr lang="de-DE" dirty="0">
                <a:solidFill>
                  <a:srgbClr val="FFFFFF"/>
                </a:solidFill>
              </a:rPr>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solidFill>
                  <a:srgbClr val="FFFFFF"/>
                </a:solidFill>
              </a:rPr>
              <a:pPr/>
              <a:t>‹Nr.›</a:t>
            </a:fld>
            <a:endParaRPr lang="de-DE">
              <a:solidFill>
                <a:srgbClr val="FFFFFF"/>
              </a:solidFill>
            </a:endParaRPr>
          </a:p>
        </p:txBody>
      </p:sp>
      <p:pic>
        <p:nvPicPr>
          <p:cNvPr id="29" name="Grafik 28"/>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712406" y="5364883"/>
            <a:ext cx="362713" cy="362713"/>
          </a:xfrm>
          <a:prstGeom prst="rect">
            <a:avLst/>
          </a:prstGeom>
        </p:spPr>
      </p:pic>
      <p:pic>
        <p:nvPicPr>
          <p:cNvPr id="30" name="Grafik 29"/>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712406" y="4924749"/>
            <a:ext cx="362713" cy="362713"/>
          </a:xfrm>
          <a:prstGeom prst="rect">
            <a:avLst/>
          </a:prstGeom>
        </p:spPr>
      </p:pic>
      <p:pic>
        <p:nvPicPr>
          <p:cNvPr id="31" name="Grafik 3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712406" y="3222245"/>
            <a:ext cx="362713" cy="362713"/>
          </a:xfrm>
          <a:prstGeom prst="rect">
            <a:avLst/>
          </a:prstGeom>
        </p:spPr>
      </p:pic>
      <p:sp>
        <p:nvSpPr>
          <p:cNvPr id="7" name="Textplatzhalter 6"/>
          <p:cNvSpPr>
            <a:spLocks noGrp="1"/>
          </p:cNvSpPr>
          <p:nvPr>
            <p:ph type="body" sz="quarter" idx="13" hasCustomPrompt="1"/>
          </p:nvPr>
        </p:nvSpPr>
        <p:spPr>
          <a:xfrm>
            <a:off x="2712406" y="1727847"/>
            <a:ext cx="5537947" cy="534988"/>
          </a:xfrm>
          <a:prstGeom prst="rect">
            <a:avLst/>
          </a:prstGeom>
        </p:spPr>
        <p:txBody>
          <a:bodyPr anchor="ctr" anchorCtr="0"/>
          <a:lstStyle>
            <a:lvl1pPr marL="0" indent="0">
              <a:buNone/>
              <a:defRPr sz="2000" b="1" baseline="0">
                <a:solidFill>
                  <a:srgbClr val="1D009C"/>
                </a:solidFill>
                <a:latin typeface="Thesans Badenova" panose="020B0503040302060204" pitchFamily="34" charset="0"/>
              </a:defRPr>
            </a:lvl1pPr>
          </a:lstStyle>
          <a:p>
            <a:pPr lvl="0"/>
            <a:r>
              <a:rPr lang="de-DE" dirty="0"/>
              <a:t>MAXIMILIAN MUSTERMANN</a:t>
            </a:r>
          </a:p>
        </p:txBody>
      </p:sp>
      <p:sp>
        <p:nvSpPr>
          <p:cNvPr id="32" name="Textplatzhalter 6"/>
          <p:cNvSpPr>
            <a:spLocks noGrp="1"/>
          </p:cNvSpPr>
          <p:nvPr>
            <p:ph type="body" sz="quarter" idx="14" hasCustomPrompt="1"/>
          </p:nvPr>
        </p:nvSpPr>
        <p:spPr>
          <a:xfrm>
            <a:off x="2712406" y="2281995"/>
            <a:ext cx="5537947" cy="534988"/>
          </a:xfrm>
          <a:prstGeom prst="rect">
            <a:avLst/>
          </a:prstGeom>
        </p:spPr>
        <p:txBody>
          <a:bodyPr anchor="t" anchorCtr="0">
            <a:normAutofit/>
          </a:bodyPr>
          <a:lstStyle>
            <a:lvl1pPr marL="0" indent="0">
              <a:buNone/>
              <a:defRPr sz="2000" b="1" baseline="0">
                <a:solidFill>
                  <a:srgbClr val="404040"/>
                </a:solidFill>
                <a:latin typeface="Thesans Badenova" panose="020B0503040302060204" pitchFamily="34" charset="0"/>
              </a:defRPr>
            </a:lvl1pPr>
          </a:lstStyle>
          <a:p>
            <a:pPr lvl="0"/>
            <a:r>
              <a:rPr lang="de-DE" dirty="0"/>
              <a:t>Musterabteilung</a:t>
            </a:r>
          </a:p>
        </p:txBody>
      </p:sp>
      <p:sp>
        <p:nvSpPr>
          <p:cNvPr id="33" name="Textplatzhalter 6"/>
          <p:cNvSpPr>
            <a:spLocks noGrp="1"/>
          </p:cNvSpPr>
          <p:nvPr>
            <p:ph type="body" sz="quarter" idx="15" hasCustomPrompt="1"/>
          </p:nvPr>
        </p:nvSpPr>
        <p:spPr>
          <a:xfrm>
            <a:off x="3295085" y="3222245"/>
            <a:ext cx="4955268" cy="399600"/>
          </a:xfrm>
          <a:prstGeom prst="rect">
            <a:avLst/>
          </a:prstGeom>
        </p:spPr>
        <p:txBody>
          <a:bodyPr vert="horz" anchor="ctr" anchorCtr="0">
            <a:normAutofit/>
          </a:bodyPr>
          <a:lstStyle>
            <a:lvl1pPr marL="0" indent="0">
              <a:buNone/>
              <a:defRPr sz="2000" b="0" baseline="0">
                <a:solidFill>
                  <a:srgbClr val="404040"/>
                </a:solidFill>
                <a:latin typeface="Thesans Badenova" panose="020B0503040302060204" pitchFamily="34" charset="0"/>
              </a:defRPr>
            </a:lvl1pPr>
          </a:lstStyle>
          <a:p>
            <a:pPr lvl="0"/>
            <a:r>
              <a:rPr lang="de-DE" dirty="0"/>
              <a:t>Musterabteilung</a:t>
            </a:r>
          </a:p>
        </p:txBody>
      </p:sp>
      <p:sp>
        <p:nvSpPr>
          <p:cNvPr id="34" name="Textplatzhalter 6"/>
          <p:cNvSpPr>
            <a:spLocks noGrp="1"/>
          </p:cNvSpPr>
          <p:nvPr>
            <p:ph type="body" sz="quarter" idx="16" hasCustomPrompt="1"/>
          </p:nvPr>
        </p:nvSpPr>
        <p:spPr>
          <a:xfrm>
            <a:off x="3295085" y="3668098"/>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err="1"/>
              <a:t>Tullastraße</a:t>
            </a:r>
            <a:r>
              <a:rPr lang="de-DE" dirty="0"/>
              <a:t> 61</a:t>
            </a:r>
          </a:p>
        </p:txBody>
      </p:sp>
      <p:sp>
        <p:nvSpPr>
          <p:cNvPr id="35" name="Textplatzhalter 6"/>
          <p:cNvSpPr>
            <a:spLocks noGrp="1"/>
          </p:cNvSpPr>
          <p:nvPr>
            <p:ph type="body" sz="quarter" idx="17" hasCustomPrompt="1"/>
          </p:nvPr>
        </p:nvSpPr>
        <p:spPr>
          <a:xfrm>
            <a:off x="3295085" y="4113951"/>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79108 Freiburg i. Br.</a:t>
            </a:r>
          </a:p>
        </p:txBody>
      </p:sp>
      <p:sp>
        <p:nvSpPr>
          <p:cNvPr id="36" name="Textplatzhalter 6"/>
          <p:cNvSpPr>
            <a:spLocks noGrp="1"/>
          </p:cNvSpPr>
          <p:nvPr>
            <p:ph type="body" sz="quarter" idx="18" hasCustomPrompt="1"/>
          </p:nvPr>
        </p:nvSpPr>
        <p:spPr>
          <a:xfrm>
            <a:off x="3295085" y="4900661"/>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max.mustermann@bnnetze.de</a:t>
            </a:r>
          </a:p>
        </p:txBody>
      </p:sp>
      <p:sp>
        <p:nvSpPr>
          <p:cNvPr id="37" name="Textplatzhalter 6"/>
          <p:cNvSpPr>
            <a:spLocks noGrp="1"/>
          </p:cNvSpPr>
          <p:nvPr>
            <p:ph type="body" sz="quarter" idx="19" hasCustomPrompt="1"/>
          </p:nvPr>
        </p:nvSpPr>
        <p:spPr>
          <a:xfrm>
            <a:off x="4341200" y="5355428"/>
            <a:ext cx="3909154"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a:t>0761 279 - 9999</a:t>
            </a:r>
          </a:p>
        </p:txBody>
      </p:sp>
      <p:sp>
        <p:nvSpPr>
          <p:cNvPr id="8" name="Textfeld 7"/>
          <p:cNvSpPr txBox="1"/>
          <p:nvPr userDrawn="1"/>
        </p:nvSpPr>
        <p:spPr>
          <a:xfrm>
            <a:off x="3295085" y="5355428"/>
            <a:ext cx="1046114" cy="399600"/>
          </a:xfrm>
          <a:prstGeom prst="rect">
            <a:avLst/>
          </a:prstGeom>
          <a:noFill/>
        </p:spPr>
        <p:txBody>
          <a:bodyPr vert="horz" wrap="square" rtlCol="0" anchor="ctr" anchorCtr="0">
            <a:normAutofit/>
          </a:bodyPr>
          <a:lstStyle/>
          <a:p>
            <a:r>
              <a:rPr lang="de-DE" sz="2000" dirty="0">
                <a:solidFill>
                  <a:srgbClr val="404040"/>
                </a:solidFill>
              </a:rPr>
              <a:t>Telefon</a:t>
            </a:r>
          </a:p>
        </p:txBody>
      </p:sp>
      <p:sp>
        <p:nvSpPr>
          <p:cNvPr id="12" name="Bildplatzhalter 11"/>
          <p:cNvSpPr>
            <a:spLocks noGrp="1" noChangeAspect="1"/>
          </p:cNvSpPr>
          <p:nvPr>
            <p:ph type="pic" sz="quarter" idx="21"/>
          </p:nvPr>
        </p:nvSpPr>
        <p:spPr>
          <a:xfrm>
            <a:off x="8689261" y="2090605"/>
            <a:ext cx="2664539" cy="3554585"/>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accent4"/>
              </a:buClr>
              <a:buSzTx/>
              <a:buFont typeface="Arial" panose="020B0604020202020204" pitchFamily="34" charset="0"/>
              <a:buNone/>
              <a:tabLst/>
              <a:defRPr lang="de-DE" sz="2100" i="0" kern="1200" dirty="0" smtClean="0">
                <a:solidFill>
                  <a:srgbClr val="404040"/>
                </a:solidFill>
                <a:latin typeface="Thesans Badenova" panose="020B0503040302060204" pitchFamily="34" charset="0"/>
                <a:ea typeface="+mn-ea"/>
                <a:cs typeface="+mn-cs"/>
              </a:defRPr>
            </a:lvl1pPr>
          </a:lstStyle>
          <a:p>
            <a:r>
              <a:rPr lang="de-DE"/>
              <a:t>Bild durch Klicken auf Symbol hinzufügen</a:t>
            </a:r>
            <a:endParaRPr lang="de-DE" dirty="0"/>
          </a:p>
        </p:txBody>
      </p:sp>
    </p:spTree>
    <p:extLst>
      <p:ext uri="{BB962C8B-B14F-4D97-AF65-F5344CB8AC3E}">
        <p14:creationId xmlns:p14="http://schemas.microsoft.com/office/powerpoint/2010/main" val="27557571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Abschluss_Sloga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76" name="think-cell Folie" r:id="rId4" imgW="235" imgH="235" progId="TCLayout.ActiveDocument.1">
                  <p:embed/>
                </p:oleObj>
              </mc:Choice>
              <mc:Fallback>
                <p:oleObj name="think-cell Folie" r:id="rId4" imgW="235" imgH="23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feld 4"/>
          <p:cNvSpPr txBox="1"/>
          <p:nvPr userDrawn="1"/>
        </p:nvSpPr>
        <p:spPr>
          <a:xfrm>
            <a:off x="0" y="2853079"/>
            <a:ext cx="12192000" cy="1446550"/>
          </a:xfrm>
          <a:prstGeom prst="rect">
            <a:avLst/>
          </a:prstGeom>
          <a:noFill/>
        </p:spPr>
        <p:txBody>
          <a:bodyPr wrap="square" rtlCol="0">
            <a:spAutoFit/>
          </a:bodyPr>
          <a:lstStyle/>
          <a:p>
            <a:pPr algn="ctr"/>
            <a:r>
              <a:rPr lang="de-DE" sz="8800" b="1" i="1" dirty="0">
                <a:solidFill>
                  <a:srgbClr val="FF6600"/>
                </a:solidFill>
                <a:effectLst>
                  <a:outerShdw blurRad="38100" dist="38100" dir="2700000" algn="tl">
                    <a:srgbClr val="000000">
                      <a:alpha val="43137"/>
                    </a:srgbClr>
                  </a:outerShdw>
                </a:effectLst>
              </a:rPr>
              <a:t>Zuverlässig und vor Ort</a:t>
            </a:r>
          </a:p>
        </p:txBody>
      </p:sp>
      <p:sp>
        <p:nvSpPr>
          <p:cNvPr id="2" name="Datumsplatzhalter 1"/>
          <p:cNvSpPr>
            <a:spLocks noGrp="1"/>
          </p:cNvSpPr>
          <p:nvPr>
            <p:ph type="dt" sz="half" idx="10"/>
          </p:nvPr>
        </p:nvSpPr>
        <p:spPr/>
        <p:txBody>
          <a:bodyPr/>
          <a:lstStyle/>
          <a:p>
            <a:r>
              <a:rPr lang="de-DE">
                <a:solidFill>
                  <a:srgbClr val="FFFFFF"/>
                </a:solidFill>
              </a:rPr>
              <a:t>Lahr, 08.12.2022</a:t>
            </a:r>
          </a:p>
        </p:txBody>
      </p:sp>
      <p:sp>
        <p:nvSpPr>
          <p:cNvPr id="3" name="Fußzeilenplatzhalter 2"/>
          <p:cNvSpPr>
            <a:spLocks noGrp="1"/>
          </p:cNvSpPr>
          <p:nvPr>
            <p:ph type="ftr" sz="quarter" idx="11"/>
          </p:nvPr>
        </p:nvSpPr>
        <p:spPr/>
        <p:txBody>
          <a:bodyPr/>
          <a:lstStyle/>
          <a:p>
            <a:r>
              <a:rPr lang="de-DE" dirty="0">
                <a:solidFill>
                  <a:srgbClr val="FFFFFF"/>
                </a:solidFill>
              </a:rPr>
              <a:t>bnNETZE GmbH</a:t>
            </a:r>
          </a:p>
        </p:txBody>
      </p:sp>
      <p:sp>
        <p:nvSpPr>
          <p:cNvPr id="4" name="Foliennummernplatzhalter 3"/>
          <p:cNvSpPr>
            <a:spLocks noGrp="1"/>
          </p:cNvSpPr>
          <p:nvPr>
            <p:ph type="sldNum" sz="quarter" idx="12"/>
          </p:nvPr>
        </p:nvSpPr>
        <p:spPr/>
        <p:txBody>
          <a:bodyPr/>
          <a:lstStyle/>
          <a:p>
            <a:fld id="{31D8CB4B-F9FC-406F-954B-1E9247735FAA}" type="slidenum">
              <a:rPr lang="de-DE" smtClean="0">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26951025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elfolie_FR">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395413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24"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26" name="Grafik 25"/>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0" y="-2386"/>
            <a:ext cx="12191471" cy="6860386"/>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1678006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_6">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169764203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220"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a:xfrm>
            <a:off x="838200" y="6494579"/>
            <a:ext cx="2743200" cy="365125"/>
          </a:xfrm>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653206"/>
            <a:ext cx="10515413" cy="576330"/>
          </a:xfrm>
          <a:prstGeom prst="rect">
            <a:avLst/>
          </a:prstGeom>
          <a:solidFill>
            <a:srgbClr val="E6E6E6"/>
          </a:solidFill>
        </p:spPr>
        <p:txBody>
          <a:bodyPr vert="horz" lIns="91440" tIns="45720" rIns="91440" bIns="45720" rtlCol="0" anchor="ctr">
            <a:normAutofit/>
          </a:bodyPr>
          <a:lstStyle>
            <a:lvl1pPr>
              <a:buFontTx/>
              <a:buNone/>
              <a:defRPr lang="de-DE" sz="20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373392"/>
            <a:ext cx="10515413" cy="576064"/>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1" y="3093312"/>
            <a:ext cx="10515600" cy="576330"/>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3813498"/>
            <a:ext cx="10515413" cy="576330"/>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4533684"/>
            <a:ext cx="10515601" cy="576064"/>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
        <p:nvSpPr>
          <p:cNvPr id="13" name="Textplatzhalter 25"/>
          <p:cNvSpPr>
            <a:spLocks noGrp="1"/>
          </p:cNvSpPr>
          <p:nvPr>
            <p:ph type="body" sz="quarter" idx="18" hasCustomPrompt="1"/>
          </p:nvPr>
        </p:nvSpPr>
        <p:spPr>
          <a:xfrm>
            <a:off x="838200" y="5253606"/>
            <a:ext cx="10515601" cy="576064"/>
          </a:xfrm>
          <a:prstGeom prst="rect">
            <a:avLst/>
          </a:prstGeom>
          <a:noFill/>
        </p:spPr>
        <p:txBody>
          <a:bodyPr vert="horz" lIns="91440" tIns="45720" rIns="91440" bIns="45720" rtlCol="0" anchor="ctr">
            <a:normAutofit/>
          </a:bodyPr>
          <a:lstStyle>
            <a:lvl1pPr marL="228600" indent="-228600">
              <a:buFontTx/>
              <a:buNone/>
              <a:defRPr lang="de-DE" sz="2000" b="1" baseline="0" dirty="0" smtClean="0">
                <a:solidFill>
                  <a:srgbClr val="404040"/>
                </a:solidFill>
                <a:latin typeface="Thesans Badenova" panose="020B0503040302060204" pitchFamily="34" charset="0"/>
              </a:defRPr>
            </a:lvl1pPr>
          </a:lstStyle>
          <a:p>
            <a:pPr marL="0" lvl="0" indent="0"/>
            <a:r>
              <a:rPr lang="de-DE" dirty="0" err="1"/>
              <a:t>Agendapunkt</a:t>
            </a:r>
            <a:r>
              <a:rPr lang="de-DE" dirty="0"/>
              <a:t> 6</a:t>
            </a:r>
          </a:p>
        </p:txBody>
      </p:sp>
    </p:spTree>
    <p:extLst>
      <p:ext uri="{BB962C8B-B14F-4D97-AF65-F5344CB8AC3E}">
        <p14:creationId xmlns:p14="http://schemas.microsoft.com/office/powerpoint/2010/main" val="25950537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elfolie_Dreisam">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33824409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48"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11" name="Grafik 10"/>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41361897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elfolie_Umspannwerk">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904227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72"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2" name="Grafik 1"/>
          <p:cNvPicPr>
            <a:picLocks noChangeAspect="1"/>
          </p:cNvPicPr>
          <p:nvPr userDrawn="1"/>
        </p:nvPicPr>
        <p:blipFill rotWithShape="1">
          <a:blip r:embed="rId7" cstate="print">
            <a:extLst>
              <a:ext uri="{28A0092B-C50C-407E-A947-70E740481C1C}">
                <a14:useLocalDpi xmlns:a14="http://schemas.microsoft.com/office/drawing/2010/main"/>
              </a:ext>
            </a:extLst>
          </a:blip>
          <a:srcRect t="-1"/>
          <a:stretch/>
        </p:blipFill>
        <p:spPr>
          <a:xfrm>
            <a:off x="1" y="-14869"/>
            <a:ext cx="12191999" cy="6887870"/>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10628883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elfolie_Schwarzwald">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577539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996"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4" name="Grafik 3"/>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 y="-10633"/>
            <a:ext cx="12192001" cy="6868633"/>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546353" y="4084590"/>
            <a:ext cx="2715247" cy="1407550"/>
          </a:xfrm>
          <a:prstGeom prst="rect">
            <a:avLst/>
          </a:prstGeom>
        </p:spPr>
      </p:pic>
      <p:pic>
        <p:nvPicPr>
          <p:cNvPr id="7" name="Grafik 6"/>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a:t>TITEL DER PRÄSENTATION</a:t>
            </a:r>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a:t>Abteilung</a:t>
            </a:r>
          </a:p>
        </p:txBody>
      </p:sp>
    </p:spTree>
    <p:extLst>
      <p:ext uri="{BB962C8B-B14F-4D97-AF65-F5344CB8AC3E}">
        <p14:creationId xmlns:p14="http://schemas.microsoft.com/office/powerpoint/2010/main" val="6867288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elfolie_Skyline">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3094483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20"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49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10" name="Grafik 9"/>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6845" y="4489473"/>
            <a:ext cx="12175155" cy="1746735"/>
          </a:xfrm>
          <a:prstGeom prst="rect">
            <a:avLst/>
          </a:prstGeom>
        </p:spPr>
      </p:pic>
      <p:sp>
        <p:nvSpPr>
          <p:cNvPr id="12" name="Titel 1"/>
          <p:cNvSpPr>
            <a:spLocks noGrp="1"/>
          </p:cNvSpPr>
          <p:nvPr>
            <p:ph type="ctrTitle" hasCustomPrompt="1"/>
          </p:nvPr>
        </p:nvSpPr>
        <p:spPr>
          <a:xfrm>
            <a:off x="805542" y="1703757"/>
            <a:ext cx="9278257" cy="799890"/>
          </a:xfrm>
        </p:spPr>
        <p:txBody>
          <a:bodyPr anchor="ctr">
            <a:normAutofit/>
          </a:bodyPr>
          <a:lstStyle>
            <a:lvl1pPr algn="l">
              <a:lnSpc>
                <a:spcPts val="4900"/>
              </a:lnSpc>
              <a:defRPr sz="4000" b="1" baseline="0">
                <a:solidFill>
                  <a:srgbClr val="404040"/>
                </a:solidFill>
                <a:latin typeface="Thesans Badenova" panose="020B0503040302060204" pitchFamily="34" charset="0"/>
              </a:defRPr>
            </a:lvl1pPr>
          </a:lstStyle>
          <a:p>
            <a:r>
              <a:rPr lang="de-DE" dirty="0"/>
              <a:t>TITEL DER PRÄSENTATION</a:t>
            </a:r>
          </a:p>
        </p:txBody>
      </p:sp>
      <p:sp>
        <p:nvSpPr>
          <p:cNvPr id="13" name="Untertitel 2"/>
          <p:cNvSpPr>
            <a:spLocks noGrp="1"/>
          </p:cNvSpPr>
          <p:nvPr>
            <p:ph type="subTitle" idx="1" hasCustomPrompt="1"/>
          </p:nvPr>
        </p:nvSpPr>
        <p:spPr>
          <a:xfrm>
            <a:off x="805542" y="2857139"/>
            <a:ext cx="6206400" cy="648000"/>
          </a:xfrm>
          <a:prstGeom prst="rect">
            <a:avLst/>
          </a:prstGeom>
          <a:noFill/>
          <a:ln>
            <a:noFill/>
          </a:ln>
        </p:spPr>
        <p:txBody>
          <a:bodyPr vert="horz" lIns="91440" tIns="45720" rIns="91440" bIns="45720" rtlCol="0">
            <a:normAutofit/>
          </a:bodyPr>
          <a:lstStyle>
            <a:lvl1pPr marL="514350" indent="-514350">
              <a:buFontTx/>
              <a:buNone/>
              <a:defRPr lang="de-DE" sz="2800" b="1" dirty="0">
                <a:solidFill>
                  <a:srgbClr val="404040"/>
                </a:solidFill>
              </a:defRPr>
            </a:lvl1pPr>
          </a:lstStyle>
          <a:p>
            <a:pPr marL="0" lvl="0" indent="0">
              <a:lnSpc>
                <a:spcPct val="130000"/>
              </a:lnSpc>
              <a:buFontTx/>
              <a:buNone/>
            </a:pPr>
            <a:r>
              <a:rPr lang="de-DE" dirty="0"/>
              <a:t>Vorname Nachname</a:t>
            </a:r>
          </a:p>
        </p:txBody>
      </p:sp>
      <p:sp>
        <p:nvSpPr>
          <p:cNvPr id="17" name="Textplatzhalter 8"/>
          <p:cNvSpPr>
            <a:spLocks noGrp="1"/>
          </p:cNvSpPr>
          <p:nvPr>
            <p:ph type="body" sz="quarter" idx="13" hasCustomPrompt="1"/>
          </p:nvPr>
        </p:nvSpPr>
        <p:spPr>
          <a:xfrm>
            <a:off x="805542" y="3501844"/>
            <a:ext cx="6206400" cy="648000"/>
          </a:xfrm>
          <a:prstGeom prst="rect">
            <a:avLst/>
          </a:prstGeom>
          <a:noFill/>
          <a:ln>
            <a:noFill/>
          </a:ln>
        </p:spPr>
        <p:txBody>
          <a:bodyPr vert="horz" lIns="91440" tIns="45720" rIns="91440" bIns="45720" rtlCol="0" anchor="ctr" anchorCtr="0">
            <a:normAutofit/>
          </a:bodyPr>
          <a:lstStyle>
            <a:lvl1pPr>
              <a:buFontTx/>
              <a:buNone/>
              <a:defRPr lang="de-DE" sz="2600" b="1" dirty="0">
                <a:solidFill>
                  <a:srgbClr val="404040"/>
                </a:solidFill>
              </a:defRPr>
            </a:lvl1pPr>
          </a:lstStyle>
          <a:p>
            <a:pPr marL="0" lvl="0" indent="0">
              <a:lnSpc>
                <a:spcPct val="130000"/>
              </a:lnSpc>
              <a:buFontTx/>
              <a:buNone/>
            </a:pPr>
            <a:r>
              <a:rPr lang="de-DE" dirty="0"/>
              <a:t>Abteilung</a:t>
            </a:r>
          </a:p>
        </p:txBody>
      </p:sp>
      <p:pic>
        <p:nvPicPr>
          <p:cNvPr id="11" name="Grafik 10"/>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9627966" y="-21265"/>
            <a:ext cx="1928017" cy="999460"/>
          </a:xfrm>
          <a:prstGeom prst="rect">
            <a:avLst/>
          </a:prstGeom>
        </p:spPr>
      </p:pic>
    </p:spTree>
    <p:extLst>
      <p:ext uri="{BB962C8B-B14F-4D97-AF65-F5344CB8AC3E}">
        <p14:creationId xmlns:p14="http://schemas.microsoft.com/office/powerpoint/2010/main" val="40822136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356688326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7044"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739635"/>
            <a:ext cx="10515600" cy="792083"/>
          </a:xfrm>
          <a:prstGeom prst="rect">
            <a:avLst/>
          </a:prstGeom>
          <a:solidFill>
            <a:srgbClr val="E6E6E6"/>
          </a:solidFill>
        </p:spPr>
        <p:txBody>
          <a:bodyPr vert="horz" lIns="91440" tIns="45720" rIns="91440" bIns="45720" rtlCol="0" anchor="ctr">
            <a:normAutofit/>
          </a:bodyPr>
          <a:lstStyle>
            <a:lvl1pPr marL="457200" indent="-457200">
              <a:buFontTx/>
              <a:buNone/>
              <a:defRPr lang="de-DE" sz="22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810387"/>
            <a:ext cx="10515600" cy="791716"/>
          </a:xfrm>
          <a:prstGeom prst="rect">
            <a:avLst/>
          </a:prstGeom>
          <a:noFill/>
        </p:spPr>
        <p:txBody>
          <a:bodyPr vert="horz" lIns="91440" tIns="45720" rIns="91440" bIns="45720" rtlCol="0" anchor="ctr">
            <a:normAutofit/>
          </a:bodyPr>
          <a:lstStyle>
            <a:lvl1pPr>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1" y="3880774"/>
            <a:ext cx="10515787" cy="792083"/>
          </a:xfrm>
          <a:prstGeom prst="rect">
            <a:avLst/>
          </a:prstGeom>
          <a:noFill/>
        </p:spPr>
        <p:txBody>
          <a:bodyPr vert="horz" lIns="91440" tIns="45720" rIns="91440" bIns="45720" rtlCol="0" anchor="ctr">
            <a:normAutofit/>
          </a:bodyPr>
          <a:lstStyle>
            <a:lvl1pPr>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3</a:t>
            </a:r>
          </a:p>
        </p:txBody>
      </p:sp>
      <p:sp>
        <p:nvSpPr>
          <p:cNvPr id="31" name="Textplatzhalter 25"/>
          <p:cNvSpPr>
            <a:spLocks noGrp="1"/>
          </p:cNvSpPr>
          <p:nvPr>
            <p:ph type="body" sz="quarter" idx="17" hasCustomPrompt="1"/>
          </p:nvPr>
        </p:nvSpPr>
        <p:spPr>
          <a:xfrm>
            <a:off x="838200" y="4951525"/>
            <a:ext cx="10515788" cy="791716"/>
          </a:xfrm>
          <a:prstGeom prst="rect">
            <a:avLst/>
          </a:prstGeom>
          <a:noFill/>
        </p:spPr>
        <p:txBody>
          <a:bodyPr vert="horz" lIns="91440" tIns="45720" rIns="91440" bIns="45720" rtlCol="0" anchor="ctr">
            <a:normAutofit/>
          </a:bodyPr>
          <a:lstStyle>
            <a:lvl1pPr marL="457200" indent="-457200">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a:t>Agendapunkt</a:t>
            </a:r>
            <a:r>
              <a:rPr lang="de-DE" dirty="0"/>
              <a:t> 4</a:t>
            </a:r>
          </a:p>
        </p:txBody>
      </p:sp>
    </p:spTree>
    <p:extLst>
      <p:ext uri="{BB962C8B-B14F-4D97-AF65-F5344CB8AC3E}">
        <p14:creationId xmlns:p14="http://schemas.microsoft.com/office/powerpoint/2010/main" val="33580116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genda_5">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55056439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8068"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a:xfrm>
            <a:off x="838200" y="-1703"/>
            <a:ext cx="8623635" cy="990000"/>
          </a:xfrm>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701641"/>
            <a:ext cx="10515412" cy="648000"/>
          </a:xfrm>
          <a:prstGeom prst="rect">
            <a:avLst/>
          </a:prstGeom>
          <a:solidFill>
            <a:srgbClr val="E6E6E6"/>
          </a:solidFill>
        </p:spPr>
        <p:txBody>
          <a:bodyPr vert="horz" lIns="91440" tIns="45720" rIns="91440" bIns="45720" rtlCol="0" anchor="ctr">
            <a:normAutofit/>
          </a:bodyPr>
          <a:lstStyle>
            <a:lvl1pPr>
              <a:buFontTx/>
              <a:buNone/>
              <a:defRPr lang="de-DE" sz="22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559690"/>
            <a:ext cx="10515412" cy="6477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0" y="3417438"/>
            <a:ext cx="10515599" cy="6480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4275487"/>
            <a:ext cx="10515412" cy="6480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5133535"/>
            <a:ext cx="10515600" cy="6477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Tree>
    <p:extLst>
      <p:ext uri="{BB962C8B-B14F-4D97-AF65-F5344CB8AC3E}">
        <p14:creationId xmlns:p14="http://schemas.microsoft.com/office/powerpoint/2010/main" val="22841440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genda_6">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192914686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9092"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a:xfrm>
            <a:off x="838200" y="6494579"/>
            <a:ext cx="2743200" cy="365125"/>
          </a:xfrm>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653206"/>
            <a:ext cx="10515413" cy="576330"/>
          </a:xfrm>
          <a:prstGeom prst="rect">
            <a:avLst/>
          </a:prstGeom>
          <a:solidFill>
            <a:srgbClr val="E6E6E6"/>
          </a:solidFill>
        </p:spPr>
        <p:txBody>
          <a:bodyPr vert="horz" lIns="91440" tIns="45720" rIns="91440" bIns="45720" rtlCol="0" anchor="ctr">
            <a:normAutofit/>
          </a:bodyPr>
          <a:lstStyle>
            <a:lvl1pPr>
              <a:buFontTx/>
              <a:buNone/>
              <a:defRPr lang="de-DE" sz="20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373392"/>
            <a:ext cx="10515413" cy="576064"/>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1" y="3093312"/>
            <a:ext cx="10515600" cy="576330"/>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3813498"/>
            <a:ext cx="10515413" cy="576330"/>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4533684"/>
            <a:ext cx="10515601" cy="576064"/>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
        <p:nvSpPr>
          <p:cNvPr id="13" name="Textplatzhalter 25"/>
          <p:cNvSpPr>
            <a:spLocks noGrp="1"/>
          </p:cNvSpPr>
          <p:nvPr>
            <p:ph type="body" sz="quarter" idx="18" hasCustomPrompt="1"/>
          </p:nvPr>
        </p:nvSpPr>
        <p:spPr>
          <a:xfrm>
            <a:off x="838200" y="5253606"/>
            <a:ext cx="10515601" cy="576064"/>
          </a:xfrm>
          <a:prstGeom prst="rect">
            <a:avLst/>
          </a:prstGeom>
          <a:noFill/>
        </p:spPr>
        <p:txBody>
          <a:bodyPr vert="horz" lIns="91440" tIns="45720" rIns="91440" bIns="45720" rtlCol="0" anchor="ctr">
            <a:normAutofit/>
          </a:bodyPr>
          <a:lstStyle>
            <a:lvl1pPr marL="228600" indent="-228600">
              <a:buFontTx/>
              <a:buNone/>
              <a:defRPr lang="de-DE" sz="2000" b="1" baseline="0" dirty="0" smtClean="0">
                <a:solidFill>
                  <a:srgbClr val="404040"/>
                </a:solidFill>
                <a:latin typeface="Thesans Badenova" panose="020B0503040302060204" pitchFamily="34" charset="0"/>
              </a:defRPr>
            </a:lvl1pPr>
          </a:lstStyle>
          <a:p>
            <a:pPr marL="0" lvl="0" indent="0"/>
            <a:r>
              <a:rPr lang="de-DE" dirty="0" err="1"/>
              <a:t>Agendapunkt</a:t>
            </a:r>
            <a:r>
              <a:rPr lang="de-DE" dirty="0"/>
              <a:t> 6</a:t>
            </a:r>
          </a:p>
        </p:txBody>
      </p:sp>
    </p:spTree>
    <p:extLst>
      <p:ext uri="{BB962C8B-B14F-4D97-AF65-F5344CB8AC3E}">
        <p14:creationId xmlns:p14="http://schemas.microsoft.com/office/powerpoint/2010/main" val="30265079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Agenda_7">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414735450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0116"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a:xfrm>
            <a:off x="838200" y="6494579"/>
            <a:ext cx="2743200" cy="365125"/>
          </a:xfrm>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613010"/>
            <a:ext cx="10515600" cy="504290"/>
          </a:xfrm>
          <a:prstGeom prst="rect">
            <a:avLst/>
          </a:prstGeom>
          <a:solidFill>
            <a:srgbClr val="E6E6E6"/>
          </a:solidFill>
        </p:spPr>
        <p:txBody>
          <a:bodyPr vert="horz" lIns="91440" tIns="45720" rIns="91440" bIns="45720" rtlCol="0" anchor="ctr">
            <a:normAutofit/>
          </a:bodyPr>
          <a:lstStyle>
            <a:lvl1pPr>
              <a:buFontTx/>
              <a:buNone/>
              <a:defRPr lang="de-DE" sz="18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238594"/>
            <a:ext cx="10515600"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0" y="2863944"/>
            <a:ext cx="10515787" cy="504290"/>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3489528"/>
            <a:ext cx="10515600" cy="504290"/>
          </a:xfrm>
          <a:prstGeom prst="rect">
            <a:avLst/>
          </a:prstGeom>
          <a:noFill/>
        </p:spPr>
        <p:txBody>
          <a:bodyPr vert="horz" lIns="91440" tIns="45720" rIns="91440" bIns="45720" rtlCol="0" anchor="ctr">
            <a:normAutofit/>
          </a:bodyPr>
          <a:lstStyle>
            <a:lvl1pPr marL="342900" indent="-342900">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4115112"/>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
        <p:nvSpPr>
          <p:cNvPr id="13" name="Textplatzhalter 25"/>
          <p:cNvSpPr>
            <a:spLocks noGrp="1"/>
          </p:cNvSpPr>
          <p:nvPr>
            <p:ph type="body" sz="quarter" idx="18" hasCustomPrompt="1"/>
          </p:nvPr>
        </p:nvSpPr>
        <p:spPr>
          <a:xfrm>
            <a:off x="838200" y="4740462"/>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6</a:t>
            </a:r>
          </a:p>
        </p:txBody>
      </p:sp>
      <p:sp>
        <p:nvSpPr>
          <p:cNvPr id="15" name="Textplatzhalter 25"/>
          <p:cNvSpPr>
            <a:spLocks noGrp="1"/>
          </p:cNvSpPr>
          <p:nvPr>
            <p:ph type="body" sz="quarter" idx="19" hasCustomPrompt="1"/>
          </p:nvPr>
        </p:nvSpPr>
        <p:spPr>
          <a:xfrm>
            <a:off x="838200" y="5365810"/>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7</a:t>
            </a:r>
          </a:p>
        </p:txBody>
      </p:sp>
    </p:spTree>
    <p:extLst>
      <p:ext uri="{BB962C8B-B14F-4D97-AF65-F5344CB8AC3E}">
        <p14:creationId xmlns:p14="http://schemas.microsoft.com/office/powerpoint/2010/main" val="4371749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5223979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40"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lvl1pPr>
              <a:defRPr/>
            </a:lvl1p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p:txBody>
          <a:bodyPr/>
          <a:lstStyle/>
          <a:p>
            <a:fld id="{31D8CB4B-F9FC-406F-954B-1E9247735FAA}" type="slidenum">
              <a:rPr lang="de-DE" smtClean="0"/>
              <a:t>‹Nr.›</a:t>
            </a:fld>
            <a:endParaRPr lang="de-DE"/>
          </a:p>
        </p:txBody>
      </p:sp>
      <p:sp>
        <p:nvSpPr>
          <p:cNvPr id="14" name="Inhaltsplatzhalter 13"/>
          <p:cNvSpPr>
            <a:spLocks noGrp="1"/>
          </p:cNvSpPr>
          <p:nvPr>
            <p:ph sz="quarter" idx="13"/>
          </p:nvPr>
        </p:nvSpPr>
        <p:spPr>
          <a:xfrm>
            <a:off x="838200" y="1355854"/>
            <a:ext cx="10515600" cy="47736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993167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Überschrift_Inhalt">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userDrawn="1">
            <p:custDataLst>
              <p:tags r:id="rId2"/>
            </p:custDataLst>
            <p:extLst>
              <p:ext uri="{D42A27DB-BD31-4B8C-83A1-F6EECF244321}">
                <p14:modId xmlns:p14="http://schemas.microsoft.com/office/powerpoint/2010/main" val="879121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64" name="think-cell Folie" r:id="rId5" imgW="235" imgH="235" progId="TCLayout.ActiveDocument.1">
                  <p:embed/>
                </p:oleObj>
              </mc:Choice>
              <mc:Fallback>
                <p:oleObj name="think-cell Folie" r:id="rId5" imgW="235" imgH="235" progId="TCLayout.ActiveDocument.1">
                  <p:embed/>
                  <p:pic>
                    <p:nvPicPr>
                      <p:cNvPr id="12" name="Objekt 1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hteck 10"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7" name="Textplatzhalter 6"/>
          <p:cNvSpPr>
            <a:spLocks noGrp="1"/>
          </p:cNvSpPr>
          <p:nvPr>
            <p:ph type="body" sz="quarter" idx="14" hasCustomPrompt="1"/>
          </p:nvPr>
        </p:nvSpPr>
        <p:spPr>
          <a:xfrm>
            <a:off x="835152" y="1476058"/>
            <a:ext cx="10515599" cy="485728"/>
          </a:xfrm>
          <a:prstGeom prst="rect">
            <a:avLst/>
          </a:prstGeom>
        </p:spPr>
        <p:txBody>
          <a:bodyPr>
            <a:normAutofit/>
          </a:bodyPr>
          <a:lstStyle>
            <a:lvl1pPr marL="0" indent="0">
              <a:buNone/>
              <a:defRPr sz="2000" b="1">
                <a:solidFill>
                  <a:srgbClr val="404040"/>
                </a:solidFill>
              </a:defRPr>
            </a:lvl1pPr>
          </a:lstStyle>
          <a:p>
            <a:pPr lvl="0"/>
            <a:r>
              <a:rPr lang="de-DE" dirty="0"/>
              <a:t>Unterkapitel</a:t>
            </a:r>
          </a:p>
        </p:txBody>
      </p:sp>
      <p:sp>
        <p:nvSpPr>
          <p:cNvPr id="14" name="Inhaltsplatzhalter 13"/>
          <p:cNvSpPr>
            <a:spLocks noGrp="1"/>
          </p:cNvSpPr>
          <p:nvPr>
            <p:ph sz="quarter" idx="15"/>
          </p:nvPr>
        </p:nvSpPr>
        <p:spPr>
          <a:xfrm>
            <a:off x="835152" y="2203168"/>
            <a:ext cx="10515600" cy="3803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426419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_7">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182903349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244" name="think-cell Folie" r:id="rId5" imgW="216" imgH="216" progId="TCLayout.ActiveDocument.1">
                  <p:embed/>
                </p:oleObj>
              </mc:Choice>
              <mc:Fallback>
                <p:oleObj name="think-cell Folie" r:id="rId5" imgW="216" imgH="216" progId="TCLayout.ActiveDocument.1">
                  <p:embed/>
                  <p:pic>
                    <p:nvPicPr>
                      <p:cNvPr id="14" name="Objekt 1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a:t>Agenda</a:t>
            </a:r>
          </a:p>
        </p:txBody>
      </p:sp>
      <p:sp>
        <p:nvSpPr>
          <p:cNvPr id="3" name="Datumsplatzhalter 2"/>
          <p:cNvSpPr>
            <a:spLocks noGrp="1"/>
          </p:cNvSpPr>
          <p:nvPr>
            <p:ph type="dt" sz="half" idx="10"/>
          </p:nvPr>
        </p:nvSpPr>
        <p:spPr>
          <a:xfrm>
            <a:off x="838200" y="6494579"/>
            <a:ext cx="2743200" cy="365125"/>
          </a:xfrm>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613010"/>
            <a:ext cx="10515600" cy="504290"/>
          </a:xfrm>
          <a:prstGeom prst="rect">
            <a:avLst/>
          </a:prstGeom>
          <a:solidFill>
            <a:srgbClr val="E6E6E6"/>
          </a:solidFill>
        </p:spPr>
        <p:txBody>
          <a:bodyPr vert="horz" lIns="91440" tIns="45720" rIns="91440" bIns="45720" rtlCol="0" anchor="ctr">
            <a:normAutofit/>
          </a:bodyPr>
          <a:lstStyle>
            <a:lvl1pPr>
              <a:buFontTx/>
              <a:buNone/>
              <a:defRPr lang="de-DE" sz="1800" b="1" baseline="0" dirty="0" smtClean="0">
                <a:solidFill>
                  <a:srgbClr val="1D009C"/>
                </a:solidFill>
                <a:latin typeface="Thesans Badenova" panose="020B0503040302060204" pitchFamily="34" charset="0"/>
              </a:defRPr>
            </a:lvl1pPr>
          </a:lstStyle>
          <a:p>
            <a:pPr marL="0" lvl="0" indent="0">
              <a:buNone/>
            </a:pPr>
            <a:r>
              <a:rPr lang="de-DE" dirty="0" err="1"/>
              <a:t>Agendapunkt</a:t>
            </a:r>
            <a:r>
              <a:rPr lang="de-DE" dirty="0"/>
              <a:t> 1</a:t>
            </a:r>
          </a:p>
        </p:txBody>
      </p:sp>
      <p:sp>
        <p:nvSpPr>
          <p:cNvPr id="28" name="Textplatzhalter 19"/>
          <p:cNvSpPr>
            <a:spLocks noGrp="1"/>
          </p:cNvSpPr>
          <p:nvPr>
            <p:ph type="body" sz="quarter" idx="14" hasCustomPrompt="1"/>
          </p:nvPr>
        </p:nvSpPr>
        <p:spPr>
          <a:xfrm>
            <a:off x="838200" y="2238594"/>
            <a:ext cx="10515600"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2</a:t>
            </a:r>
          </a:p>
        </p:txBody>
      </p:sp>
      <p:sp>
        <p:nvSpPr>
          <p:cNvPr id="29" name="Textplatzhalter 21"/>
          <p:cNvSpPr>
            <a:spLocks noGrp="1"/>
          </p:cNvSpPr>
          <p:nvPr>
            <p:ph type="body" sz="quarter" idx="15" hasCustomPrompt="1"/>
          </p:nvPr>
        </p:nvSpPr>
        <p:spPr>
          <a:xfrm>
            <a:off x="838200" y="2863944"/>
            <a:ext cx="10515787" cy="504290"/>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3</a:t>
            </a:r>
          </a:p>
        </p:txBody>
      </p:sp>
      <p:sp>
        <p:nvSpPr>
          <p:cNvPr id="30" name="Textplatzhalter 23"/>
          <p:cNvSpPr>
            <a:spLocks noGrp="1"/>
          </p:cNvSpPr>
          <p:nvPr>
            <p:ph type="body" sz="quarter" idx="16" hasCustomPrompt="1"/>
          </p:nvPr>
        </p:nvSpPr>
        <p:spPr>
          <a:xfrm>
            <a:off x="838200" y="3489528"/>
            <a:ext cx="10515600" cy="504290"/>
          </a:xfrm>
          <a:prstGeom prst="rect">
            <a:avLst/>
          </a:prstGeom>
          <a:noFill/>
        </p:spPr>
        <p:txBody>
          <a:bodyPr vert="horz" lIns="91440" tIns="45720" rIns="91440" bIns="45720" rtlCol="0" anchor="ctr">
            <a:normAutofit/>
          </a:bodyPr>
          <a:lstStyle>
            <a:lvl1pPr marL="342900" indent="-342900">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4</a:t>
            </a:r>
          </a:p>
        </p:txBody>
      </p:sp>
      <p:sp>
        <p:nvSpPr>
          <p:cNvPr id="31" name="Textplatzhalter 25"/>
          <p:cNvSpPr>
            <a:spLocks noGrp="1"/>
          </p:cNvSpPr>
          <p:nvPr>
            <p:ph type="body" sz="quarter" idx="17" hasCustomPrompt="1"/>
          </p:nvPr>
        </p:nvSpPr>
        <p:spPr>
          <a:xfrm>
            <a:off x="838200" y="4115112"/>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5</a:t>
            </a:r>
          </a:p>
        </p:txBody>
      </p:sp>
      <p:sp>
        <p:nvSpPr>
          <p:cNvPr id="13" name="Textplatzhalter 25"/>
          <p:cNvSpPr>
            <a:spLocks noGrp="1"/>
          </p:cNvSpPr>
          <p:nvPr>
            <p:ph type="body" sz="quarter" idx="18" hasCustomPrompt="1"/>
          </p:nvPr>
        </p:nvSpPr>
        <p:spPr>
          <a:xfrm>
            <a:off x="838200" y="4740462"/>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6</a:t>
            </a:r>
          </a:p>
        </p:txBody>
      </p:sp>
      <p:sp>
        <p:nvSpPr>
          <p:cNvPr id="15" name="Textplatzhalter 25"/>
          <p:cNvSpPr>
            <a:spLocks noGrp="1"/>
          </p:cNvSpPr>
          <p:nvPr>
            <p:ph type="body" sz="quarter" idx="19" hasCustomPrompt="1"/>
          </p:nvPr>
        </p:nvSpPr>
        <p:spPr>
          <a:xfrm>
            <a:off x="838200" y="5365810"/>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a:t>Agendapunkt</a:t>
            </a:r>
            <a:r>
              <a:rPr lang="de-DE" dirty="0"/>
              <a:t> 7</a:t>
            </a:r>
          </a:p>
        </p:txBody>
      </p:sp>
    </p:spTree>
    <p:extLst>
      <p:ext uri="{BB962C8B-B14F-4D97-AF65-F5344CB8AC3E}">
        <p14:creationId xmlns:p14="http://schemas.microsoft.com/office/powerpoint/2010/main" val="2579525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nhalt_Pfeile">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userDrawn="1">
            <p:custDataLst>
              <p:tags r:id="rId2"/>
            </p:custDataLst>
            <p:extLst>
              <p:ext uri="{D42A27DB-BD31-4B8C-83A1-F6EECF244321}">
                <p14:modId xmlns:p14="http://schemas.microsoft.com/office/powerpoint/2010/main" val="38478282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88" name="think-cell Folie" r:id="rId5" imgW="235" imgH="235" progId="TCLayout.ActiveDocument.1">
                  <p:embed/>
                </p:oleObj>
              </mc:Choice>
              <mc:Fallback>
                <p:oleObj name="think-cell Folie" r:id="rId5" imgW="235" imgH="235"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Rechteck 1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5" name="Textplatzhalter 14"/>
          <p:cNvSpPr>
            <a:spLocks noGrp="1"/>
          </p:cNvSpPr>
          <p:nvPr>
            <p:ph type="body" sz="quarter" idx="25"/>
          </p:nvPr>
        </p:nvSpPr>
        <p:spPr>
          <a:xfrm>
            <a:off x="838200" y="1522211"/>
            <a:ext cx="10515600" cy="821638"/>
          </a:xfrm>
        </p:spPr>
        <p:txBody>
          <a:body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6" name="object 6"/>
          <p:cNvSpPr/>
          <p:nvPr userDrawn="1"/>
        </p:nvSpPr>
        <p:spPr>
          <a:xfrm>
            <a:off x="1596991" y="2889042"/>
            <a:ext cx="3172460" cy="1117776"/>
          </a:xfrm>
          <a:custGeom>
            <a:avLst/>
            <a:gdLst/>
            <a:ahLst/>
            <a:cxnLst/>
            <a:rect l="l" t="t" r="r" b="b"/>
            <a:pathLst>
              <a:path w="3172460" h="1125220">
                <a:moveTo>
                  <a:pt x="2614587" y="0"/>
                </a:moveTo>
                <a:lnTo>
                  <a:pt x="8953" y="0"/>
                </a:lnTo>
                <a:lnTo>
                  <a:pt x="566813" y="557860"/>
                </a:lnTo>
                <a:lnTo>
                  <a:pt x="0" y="1124673"/>
                </a:lnTo>
                <a:lnTo>
                  <a:pt x="2605646"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nchor="ctr"/>
          <a:lstStyle/>
          <a:p>
            <a:endParaRPr sz="1579" dirty="0"/>
          </a:p>
        </p:txBody>
      </p:sp>
      <p:sp>
        <p:nvSpPr>
          <p:cNvPr id="7" name="object 7"/>
          <p:cNvSpPr/>
          <p:nvPr userDrawn="1"/>
        </p:nvSpPr>
        <p:spPr>
          <a:xfrm>
            <a:off x="4521992" y="2881598"/>
            <a:ext cx="3172460" cy="1125220"/>
          </a:xfrm>
          <a:custGeom>
            <a:avLst/>
            <a:gdLst/>
            <a:ahLst/>
            <a:cxnLst/>
            <a:rect l="l" t="t" r="r" b="b"/>
            <a:pathLst>
              <a:path w="3172459" h="1125220">
                <a:moveTo>
                  <a:pt x="2614587" y="0"/>
                </a:moveTo>
                <a:lnTo>
                  <a:pt x="8953" y="0"/>
                </a:lnTo>
                <a:lnTo>
                  <a:pt x="566813" y="557860"/>
                </a:lnTo>
                <a:lnTo>
                  <a:pt x="0" y="1124673"/>
                </a:lnTo>
                <a:lnTo>
                  <a:pt x="2605646"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lstStyle/>
          <a:p>
            <a:endParaRPr sz="1579"/>
          </a:p>
        </p:txBody>
      </p:sp>
      <p:sp>
        <p:nvSpPr>
          <p:cNvPr id="8" name="object 8"/>
          <p:cNvSpPr/>
          <p:nvPr userDrawn="1"/>
        </p:nvSpPr>
        <p:spPr>
          <a:xfrm>
            <a:off x="7446991" y="2881598"/>
            <a:ext cx="3172460" cy="1125220"/>
          </a:xfrm>
          <a:custGeom>
            <a:avLst/>
            <a:gdLst/>
            <a:ahLst/>
            <a:cxnLst/>
            <a:rect l="l" t="t" r="r" b="b"/>
            <a:pathLst>
              <a:path w="3172459" h="1125220">
                <a:moveTo>
                  <a:pt x="2614587" y="0"/>
                </a:moveTo>
                <a:lnTo>
                  <a:pt x="8953" y="0"/>
                </a:lnTo>
                <a:lnTo>
                  <a:pt x="566813" y="557860"/>
                </a:lnTo>
                <a:lnTo>
                  <a:pt x="0" y="1124673"/>
                </a:lnTo>
                <a:lnTo>
                  <a:pt x="2605633"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lstStyle/>
          <a:p>
            <a:endParaRPr sz="1579"/>
          </a:p>
        </p:txBody>
      </p:sp>
      <p:sp>
        <p:nvSpPr>
          <p:cNvPr id="10" name="Textplatzhalter 6"/>
          <p:cNvSpPr>
            <a:spLocks noGrp="1"/>
          </p:cNvSpPr>
          <p:nvPr>
            <p:ph type="body" sz="quarter" idx="14" hasCustomPrompt="1"/>
          </p:nvPr>
        </p:nvSpPr>
        <p:spPr>
          <a:xfrm>
            <a:off x="2229616"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2" name="Textplatzhalter 6"/>
          <p:cNvSpPr>
            <a:spLocks noGrp="1"/>
          </p:cNvSpPr>
          <p:nvPr>
            <p:ph type="body" sz="quarter" idx="23" hasCustomPrompt="1"/>
          </p:nvPr>
        </p:nvSpPr>
        <p:spPr>
          <a:xfrm>
            <a:off x="5154615"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3" name="Textplatzhalter 6"/>
          <p:cNvSpPr>
            <a:spLocks noGrp="1"/>
          </p:cNvSpPr>
          <p:nvPr>
            <p:ph type="body" sz="quarter" idx="24" hasCustomPrompt="1"/>
          </p:nvPr>
        </p:nvSpPr>
        <p:spPr>
          <a:xfrm>
            <a:off x="8101099"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a:t>Hier steht Text</a:t>
            </a:r>
          </a:p>
        </p:txBody>
      </p:sp>
      <p:sp>
        <p:nvSpPr>
          <p:cNvPr id="18" name="Textplatzhalter 14"/>
          <p:cNvSpPr>
            <a:spLocks noGrp="1"/>
          </p:cNvSpPr>
          <p:nvPr>
            <p:ph type="body" sz="quarter" idx="26"/>
          </p:nvPr>
        </p:nvSpPr>
        <p:spPr>
          <a:xfrm>
            <a:off x="1663292" y="4544568"/>
            <a:ext cx="9022461" cy="1416518"/>
          </a:xfrm>
        </p:spPr>
        <p:txBody>
          <a:bodyPr/>
          <a:lstStyle/>
          <a:p>
            <a:pPr lvl="0"/>
            <a:r>
              <a:rPr lang="de-DE"/>
              <a:t>Textmasterformat bearbeiten</a:t>
            </a:r>
          </a:p>
          <a:p>
            <a:pPr lvl="1"/>
            <a:r>
              <a:rPr lang="de-DE"/>
              <a:t>Zweite Ebene</a:t>
            </a:r>
          </a:p>
        </p:txBody>
      </p:sp>
    </p:spTree>
    <p:extLst>
      <p:ext uri="{BB962C8B-B14F-4D97-AF65-F5344CB8AC3E}">
        <p14:creationId xmlns:p14="http://schemas.microsoft.com/office/powerpoint/2010/main" val="19891147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nhalt_Grafik">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3931809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12"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1" name="Inhaltsplatzhalter 10"/>
          <p:cNvSpPr>
            <a:spLocks noGrp="1"/>
          </p:cNvSpPr>
          <p:nvPr>
            <p:ph sz="quarter" idx="16"/>
          </p:nvPr>
        </p:nvSpPr>
        <p:spPr>
          <a:xfrm>
            <a:off x="7480300" y="1850231"/>
            <a:ext cx="3873500" cy="3781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9" name="Inhaltsplatzhalter 8"/>
          <p:cNvSpPr>
            <a:spLocks noGrp="1"/>
          </p:cNvSpPr>
          <p:nvPr>
            <p:ph sz="quarter" idx="15"/>
          </p:nvPr>
        </p:nvSpPr>
        <p:spPr>
          <a:xfrm>
            <a:off x="838200" y="1397494"/>
            <a:ext cx="5754687" cy="46878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826794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Grafik_Inhalt">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775640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36" name="think-cell Folie" r:id="rId5" imgW="235" imgH="235" progId="TCLayout.ActiveDocument.1">
                  <p:embed/>
                </p:oleObj>
              </mc:Choice>
              <mc:Fallback>
                <p:oleObj name="think-cell Folie" r:id="rId5" imgW="235" imgH="235" progId="TCLayout.ActiveDocument.1">
                  <p:embed/>
                  <p:pic>
                    <p:nvPicPr>
                      <p:cNvPr id="15" name="Objek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1" name="Inhaltsplatzhalter 10"/>
          <p:cNvSpPr>
            <a:spLocks noGrp="1"/>
          </p:cNvSpPr>
          <p:nvPr>
            <p:ph sz="quarter" idx="16"/>
          </p:nvPr>
        </p:nvSpPr>
        <p:spPr>
          <a:xfrm>
            <a:off x="838200" y="1850231"/>
            <a:ext cx="3873500" cy="3781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9" name="Inhaltsplatzhalter 8"/>
          <p:cNvSpPr>
            <a:spLocks noGrp="1"/>
          </p:cNvSpPr>
          <p:nvPr>
            <p:ph sz="quarter" idx="15"/>
          </p:nvPr>
        </p:nvSpPr>
        <p:spPr>
          <a:xfrm>
            <a:off x="5599113" y="1396999"/>
            <a:ext cx="5754687" cy="46878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175386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halt_2">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2965357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60"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3" name="Inhaltsplatzhalter 10"/>
          <p:cNvSpPr>
            <a:spLocks noGrp="1"/>
          </p:cNvSpPr>
          <p:nvPr>
            <p:ph sz="quarter" idx="30"/>
          </p:nvPr>
        </p:nvSpPr>
        <p:spPr>
          <a:xfrm>
            <a:off x="6280945" y="1395639"/>
            <a:ext cx="5072855" cy="469159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838200" y="1395639"/>
            <a:ext cx="5071269" cy="4691597"/>
          </a:xfrm>
        </p:spPr>
        <p:txBody>
          <a:bodyPr>
            <a:normAutofit/>
          </a:bodyPr>
          <a:lstStyle>
            <a:lvl1pPr>
              <a:defRPr sz="1400"/>
            </a:lvl1pPr>
            <a:lvl2pPr>
              <a:defRPr sz="140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2124395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Überschrift_Inhalt_2">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1146821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84"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838200" y="1965960"/>
            <a:ext cx="5071269" cy="412127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7" name="Textplatzhalter 6"/>
          <p:cNvSpPr>
            <a:spLocks noGrp="1"/>
          </p:cNvSpPr>
          <p:nvPr>
            <p:ph type="body" sz="quarter" idx="32"/>
          </p:nvPr>
        </p:nvSpPr>
        <p:spPr>
          <a:xfrm>
            <a:off x="838200" y="1395413"/>
            <a:ext cx="5072063"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21" name="Inhaltsplatzhalter 10"/>
          <p:cNvSpPr>
            <a:spLocks noGrp="1"/>
          </p:cNvSpPr>
          <p:nvPr>
            <p:ph sz="quarter" idx="37"/>
          </p:nvPr>
        </p:nvSpPr>
        <p:spPr>
          <a:xfrm>
            <a:off x="6280944" y="1965960"/>
            <a:ext cx="5072855" cy="412127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2" name="Textplatzhalter 6"/>
          <p:cNvSpPr>
            <a:spLocks noGrp="1"/>
          </p:cNvSpPr>
          <p:nvPr>
            <p:ph type="body" sz="quarter" idx="38"/>
          </p:nvPr>
        </p:nvSpPr>
        <p:spPr>
          <a:xfrm>
            <a:off x="6281164" y="1395413"/>
            <a:ext cx="5072636"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Tree>
    <p:extLst>
      <p:ext uri="{BB962C8B-B14F-4D97-AF65-F5344CB8AC3E}">
        <p14:creationId xmlns:p14="http://schemas.microsoft.com/office/powerpoint/2010/main" val="21367970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halt_4">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16793315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08"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3" name="Inhaltsplatzhalter 10"/>
          <p:cNvSpPr>
            <a:spLocks noGrp="1"/>
          </p:cNvSpPr>
          <p:nvPr>
            <p:ph sz="quarter" idx="30"/>
          </p:nvPr>
        </p:nvSpPr>
        <p:spPr>
          <a:xfrm>
            <a:off x="6280945" y="139563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4" name="Inhaltsplatzhalter 10"/>
          <p:cNvSpPr>
            <a:spLocks noGrp="1"/>
          </p:cNvSpPr>
          <p:nvPr>
            <p:ph sz="quarter" idx="31"/>
          </p:nvPr>
        </p:nvSpPr>
        <p:spPr>
          <a:xfrm>
            <a:off x="6280945" y="390124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1207869" y="139563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2" name="Inhaltsplatzhalter 10"/>
          <p:cNvSpPr>
            <a:spLocks noGrp="1"/>
          </p:cNvSpPr>
          <p:nvPr>
            <p:ph sz="quarter" idx="29"/>
          </p:nvPr>
        </p:nvSpPr>
        <p:spPr>
          <a:xfrm>
            <a:off x="1207869" y="3901249"/>
            <a:ext cx="4701600" cy="2185987"/>
          </a:xfrm>
        </p:spPr>
        <p:txBody>
          <a:bodyPr>
            <a:normAutofit/>
          </a:bodyPr>
          <a:lstStyle>
            <a:lvl1pPr>
              <a:defRPr sz="1400"/>
            </a:lvl1pPr>
            <a:lvl2pPr>
              <a:defRPr sz="140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11959457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Überschrift_Inhalt_4">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2476117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32" name="think-cell Folie" r:id="rId5" imgW="235" imgH="235" progId="TCLayout.ActiveDocument.1">
                  <p:embed/>
                </p:oleObj>
              </mc:Choice>
              <mc:Fallback>
                <p:oleObj name="think-cell Folie" r:id="rId5" imgW="235" imgH="235" progId="TCLayout.ActiveDocument.1">
                  <p:embed/>
                  <p:pic>
                    <p:nvPicPr>
                      <p:cNvPr id="16" name="Objek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endParaRPr lang="de-DE" dirty="0"/>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1207869" y="196596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7" name="Textplatzhalter 6"/>
          <p:cNvSpPr>
            <a:spLocks noGrp="1"/>
          </p:cNvSpPr>
          <p:nvPr>
            <p:ph type="body" sz="quarter" idx="32"/>
          </p:nvPr>
        </p:nvSpPr>
        <p:spPr>
          <a:xfrm>
            <a:off x="1208088" y="139541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17" name="Inhaltsplatzhalter 10"/>
          <p:cNvSpPr>
            <a:spLocks noGrp="1"/>
          </p:cNvSpPr>
          <p:nvPr>
            <p:ph sz="quarter" idx="33"/>
          </p:nvPr>
        </p:nvSpPr>
        <p:spPr>
          <a:xfrm>
            <a:off x="1207075" y="447157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18" name="Textplatzhalter 6"/>
          <p:cNvSpPr>
            <a:spLocks noGrp="1"/>
          </p:cNvSpPr>
          <p:nvPr>
            <p:ph type="body" sz="quarter" idx="34"/>
          </p:nvPr>
        </p:nvSpPr>
        <p:spPr>
          <a:xfrm>
            <a:off x="1207294" y="390102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19" name="Inhaltsplatzhalter 10"/>
          <p:cNvSpPr>
            <a:spLocks noGrp="1"/>
          </p:cNvSpPr>
          <p:nvPr>
            <p:ph sz="quarter" idx="35"/>
          </p:nvPr>
        </p:nvSpPr>
        <p:spPr>
          <a:xfrm>
            <a:off x="6280945" y="447157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0" name="Textplatzhalter 6"/>
          <p:cNvSpPr>
            <a:spLocks noGrp="1"/>
          </p:cNvSpPr>
          <p:nvPr>
            <p:ph type="body" sz="quarter" idx="36"/>
          </p:nvPr>
        </p:nvSpPr>
        <p:spPr>
          <a:xfrm>
            <a:off x="6281164" y="390102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
        <p:nvSpPr>
          <p:cNvPr id="21" name="Inhaltsplatzhalter 10"/>
          <p:cNvSpPr>
            <a:spLocks noGrp="1"/>
          </p:cNvSpPr>
          <p:nvPr>
            <p:ph sz="quarter" idx="37"/>
          </p:nvPr>
        </p:nvSpPr>
        <p:spPr>
          <a:xfrm>
            <a:off x="6280945" y="1965960"/>
            <a:ext cx="4701600" cy="1615666"/>
          </a:xfrm>
        </p:spPr>
        <p:txBody>
          <a:bodyPr>
            <a:normAutofit/>
          </a:bodyPr>
          <a:lstStyle>
            <a:lvl1pPr>
              <a:defRPr sz="1400"/>
            </a:lvl1pPr>
            <a:lvl2pPr>
              <a:defRPr sz="1400"/>
            </a:lvl2pPr>
          </a:lstStyle>
          <a:p>
            <a:pPr lvl="0"/>
            <a:r>
              <a:rPr lang="de-DE"/>
              <a:t>Textmasterformat bearbeiten</a:t>
            </a:r>
          </a:p>
          <a:p>
            <a:pPr lvl="1"/>
            <a:r>
              <a:rPr lang="de-DE"/>
              <a:t>Zweite Ebene</a:t>
            </a:r>
          </a:p>
        </p:txBody>
      </p:sp>
      <p:sp>
        <p:nvSpPr>
          <p:cNvPr id="22" name="Textplatzhalter 6"/>
          <p:cNvSpPr>
            <a:spLocks noGrp="1"/>
          </p:cNvSpPr>
          <p:nvPr>
            <p:ph type="body" sz="quarter" idx="38"/>
          </p:nvPr>
        </p:nvSpPr>
        <p:spPr>
          <a:xfrm>
            <a:off x="6281164" y="139541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a:t>Textmasterformat bearbeiten</a:t>
            </a:r>
          </a:p>
        </p:txBody>
      </p:sp>
    </p:spTree>
    <p:extLst>
      <p:ext uri="{BB962C8B-B14F-4D97-AF65-F5344CB8AC3E}">
        <p14:creationId xmlns:p14="http://schemas.microsoft.com/office/powerpoint/2010/main" val="553107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Kasten_4">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42875168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56"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a:xfrm>
            <a:off x="8610600" y="6494579"/>
            <a:ext cx="2743200" cy="365125"/>
          </a:xfrm>
        </p:spPr>
        <p:txBody>
          <a:bodyPr/>
          <a:lstStyle/>
          <a:p>
            <a:fld id="{31D8CB4B-F9FC-406F-954B-1E9247735FAA}" type="slidenum">
              <a:rPr lang="de-DE" smtClean="0"/>
              <a:t>‹Nr.›</a:t>
            </a:fld>
            <a:endParaRPr lang="de-DE"/>
          </a:p>
        </p:txBody>
      </p:sp>
      <p:sp>
        <p:nvSpPr>
          <p:cNvPr id="10" name="Textplatzhalter 6"/>
          <p:cNvSpPr>
            <a:spLocks noGrp="1"/>
          </p:cNvSpPr>
          <p:nvPr>
            <p:ph type="body" sz="quarter" idx="15"/>
          </p:nvPr>
        </p:nvSpPr>
        <p:spPr>
          <a:xfrm>
            <a:off x="838199" y="1312067"/>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27" name="Textplatzhalter 6"/>
          <p:cNvSpPr>
            <a:spLocks noGrp="1"/>
          </p:cNvSpPr>
          <p:nvPr>
            <p:ph type="body" sz="quarter" idx="17"/>
          </p:nvPr>
        </p:nvSpPr>
        <p:spPr>
          <a:xfrm>
            <a:off x="6285000" y="1312067"/>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33" name="Textplatzhalter 6"/>
          <p:cNvSpPr>
            <a:spLocks noGrp="1"/>
          </p:cNvSpPr>
          <p:nvPr>
            <p:ph type="body" sz="quarter" idx="19"/>
          </p:nvPr>
        </p:nvSpPr>
        <p:spPr>
          <a:xfrm>
            <a:off x="838199" y="3927500"/>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35" name="Textplatzhalter 6"/>
          <p:cNvSpPr>
            <a:spLocks noGrp="1"/>
          </p:cNvSpPr>
          <p:nvPr>
            <p:ph type="body" sz="quarter" idx="21"/>
          </p:nvPr>
        </p:nvSpPr>
        <p:spPr>
          <a:xfrm>
            <a:off x="6285000" y="3927500"/>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11" name="Inhaltsplatzhalter 10"/>
          <p:cNvSpPr>
            <a:spLocks noGrp="1"/>
          </p:cNvSpPr>
          <p:nvPr>
            <p:ph sz="quarter" idx="22"/>
          </p:nvPr>
        </p:nvSpPr>
        <p:spPr>
          <a:xfrm>
            <a:off x="838200" y="4305300"/>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
        <p:nvSpPr>
          <p:cNvPr id="19" name="Inhaltsplatzhalter 10"/>
          <p:cNvSpPr>
            <a:spLocks noGrp="1"/>
          </p:cNvSpPr>
          <p:nvPr>
            <p:ph sz="quarter" idx="23"/>
          </p:nvPr>
        </p:nvSpPr>
        <p:spPr>
          <a:xfrm>
            <a:off x="838111" y="1662314"/>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D009C"/>
              </a:buClr>
              <a:buSzPct val="90000"/>
              <a:buFont typeface="Wingdings" panose="05000000000000000000" pitchFamily="2" charset="2"/>
              <a:buChar char="§"/>
              <a:defRPr sz="1400">
                <a:solidFill>
                  <a:srgbClr val="404040"/>
                </a:solidFill>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lvl="0"/>
            <a:r>
              <a:rPr lang="de-DE"/>
              <a:t>Textmasterformat bearbeiten</a:t>
            </a:r>
          </a:p>
          <a:p>
            <a:pPr lvl="1"/>
            <a:r>
              <a:rPr lang="de-DE"/>
              <a:t>Zweite Ebene</a:t>
            </a:r>
          </a:p>
        </p:txBody>
      </p:sp>
      <p:sp>
        <p:nvSpPr>
          <p:cNvPr id="20" name="Inhaltsplatzhalter 10"/>
          <p:cNvSpPr>
            <a:spLocks noGrp="1"/>
          </p:cNvSpPr>
          <p:nvPr>
            <p:ph sz="quarter" idx="24"/>
          </p:nvPr>
        </p:nvSpPr>
        <p:spPr>
          <a:xfrm>
            <a:off x="6285000" y="1662313"/>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
        <p:nvSpPr>
          <p:cNvPr id="21" name="Inhaltsplatzhalter 10"/>
          <p:cNvSpPr>
            <a:spLocks noGrp="1"/>
          </p:cNvSpPr>
          <p:nvPr>
            <p:ph sz="quarter" idx="25"/>
          </p:nvPr>
        </p:nvSpPr>
        <p:spPr>
          <a:xfrm>
            <a:off x="6285000" y="4305300"/>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a:t>Zweite Ebene</a:t>
            </a:r>
          </a:p>
        </p:txBody>
      </p:sp>
    </p:spTree>
    <p:extLst>
      <p:ext uri="{BB962C8B-B14F-4D97-AF65-F5344CB8AC3E}">
        <p14:creationId xmlns:p14="http://schemas.microsoft.com/office/powerpoint/2010/main" val="22900232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olgekasten">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826957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380" name="think-cell Folie" r:id="rId5" imgW="235" imgH="235" progId="TCLayout.ActiveDocument.1">
                  <p:embed/>
                </p:oleObj>
              </mc:Choice>
              <mc:Fallback>
                <p:oleObj name="think-cell Folie" r:id="rId5" imgW="235" imgH="23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4" name="Datumsplatzhalter 3"/>
          <p:cNvSpPr>
            <a:spLocks noGrp="1"/>
          </p:cNvSpPr>
          <p:nvPr>
            <p:ph type="dt" sz="half" idx="10"/>
          </p:nvPr>
        </p:nvSpPr>
        <p:spPr/>
        <p:txBody>
          <a:bodyPr/>
          <a:lstStyle/>
          <a:p>
            <a:r>
              <a:rPr lang="de-DE"/>
              <a:t>Lahr, 08.12.2022</a:t>
            </a:r>
          </a:p>
        </p:txBody>
      </p:sp>
      <p:sp>
        <p:nvSpPr>
          <p:cNvPr id="5" name="Fußzeilenplatzhalter 4"/>
          <p:cNvSpPr>
            <a:spLocks noGrp="1"/>
          </p:cNvSpPr>
          <p:nvPr>
            <p:ph type="ftr" sz="quarter" idx="11"/>
          </p:nvPr>
        </p:nvSpPr>
        <p:spPr/>
        <p:txBody>
          <a:bodyPr/>
          <a:lstStyle/>
          <a:p>
            <a:r>
              <a:rPr lang="de-DE" dirty="0"/>
              <a:t>bnNETZE GmbH</a:t>
            </a:r>
          </a:p>
        </p:txBody>
      </p:sp>
      <p:sp>
        <p:nvSpPr>
          <p:cNvPr id="6" name="Foliennummernplatzhalter 5"/>
          <p:cNvSpPr>
            <a:spLocks noGrp="1"/>
          </p:cNvSpPr>
          <p:nvPr>
            <p:ph type="sldNum" sz="quarter" idx="12"/>
          </p:nvPr>
        </p:nvSpPr>
        <p:spPr>
          <a:xfrm>
            <a:off x="8610600" y="6494579"/>
            <a:ext cx="2743200" cy="365125"/>
          </a:xfrm>
        </p:spPr>
        <p:txBody>
          <a:bodyPr/>
          <a:lstStyle/>
          <a:p>
            <a:fld id="{31D8CB4B-F9FC-406F-954B-1E9247735FAA}" type="slidenum">
              <a:rPr lang="de-DE" smtClean="0"/>
              <a:t>‹Nr.›</a:t>
            </a:fld>
            <a:endParaRPr lang="de-DE"/>
          </a:p>
        </p:txBody>
      </p:sp>
      <p:sp>
        <p:nvSpPr>
          <p:cNvPr id="10" name="Textplatzhalter 6"/>
          <p:cNvSpPr>
            <a:spLocks noGrp="1"/>
          </p:cNvSpPr>
          <p:nvPr>
            <p:ph type="body" sz="quarter" idx="15"/>
          </p:nvPr>
        </p:nvSpPr>
        <p:spPr>
          <a:xfrm>
            <a:off x="838198" y="1377380"/>
            <a:ext cx="10515601" cy="467747"/>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a:t>Textmasterformat bearbeiten</a:t>
            </a:r>
          </a:p>
        </p:txBody>
      </p:sp>
      <p:sp>
        <p:nvSpPr>
          <p:cNvPr id="12" name="Textplatzhalter 6"/>
          <p:cNvSpPr>
            <a:spLocks noGrp="1"/>
          </p:cNvSpPr>
          <p:nvPr>
            <p:ph type="body" sz="quarter" idx="16"/>
          </p:nvPr>
        </p:nvSpPr>
        <p:spPr>
          <a:xfrm>
            <a:off x="838198" y="5494523"/>
            <a:ext cx="10515601" cy="628691"/>
          </a:xfrm>
          <a:prstGeom prst="rect">
            <a:avLst/>
          </a:prstGeom>
          <a:solidFill>
            <a:srgbClr val="E6E6E6"/>
          </a:solidFill>
          <a:ln w="28575">
            <a:solidFill>
              <a:srgbClr val="E6E6E6"/>
            </a:solidFill>
          </a:ln>
        </p:spPr>
        <p:txBody>
          <a:bodyPr vert="horz" lIns="91440" tIns="45720" rIns="91440" bIns="45720" rtlCol="0" anchor="ctr" anchorCtr="1">
            <a:normAutofit/>
          </a:bodyPr>
          <a:lstStyle>
            <a:lvl1pPr>
              <a:defRPr lang="de-DE" b="1" dirty="0" smtClean="0">
                <a:solidFill>
                  <a:srgbClr val="404040"/>
                </a:solidFill>
              </a:defRPr>
            </a:lvl1pPr>
          </a:lstStyle>
          <a:p>
            <a:pPr marL="0" lvl="0" indent="0">
              <a:buNone/>
            </a:pPr>
            <a:r>
              <a:rPr lang="de-DE"/>
              <a:t>Textmasterformat bearbeiten</a:t>
            </a:r>
          </a:p>
        </p:txBody>
      </p:sp>
      <p:sp>
        <p:nvSpPr>
          <p:cNvPr id="9" name="Inhaltsplatzhalter 8"/>
          <p:cNvSpPr>
            <a:spLocks noGrp="1"/>
          </p:cNvSpPr>
          <p:nvPr>
            <p:ph sz="quarter" idx="17"/>
          </p:nvPr>
        </p:nvSpPr>
        <p:spPr>
          <a:xfrm>
            <a:off x="838200" y="1844675"/>
            <a:ext cx="10515600" cy="3649663"/>
          </a:xfrm>
          <a:ln w="28575">
            <a:solidFill>
              <a:srgbClr val="E6E6E6"/>
            </a:solidFill>
          </a:ln>
        </p:spPr>
        <p:txBody>
          <a:bodyPr anchor="ctr" anchorCtr="0">
            <a:normAutofit/>
          </a:bodyPr>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8904340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el_leer">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3440640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04" name="think-cell Folie" r:id="rId5" imgW="235" imgH="235" progId="TCLayout.ActiveDocument.1">
                  <p:embed/>
                </p:oleObj>
              </mc:Choice>
              <mc:Fallback>
                <p:oleObj name="think-cell Folie" r:id="rId5" imgW="235" imgH="235" progId="TCLayout.ActiveDocument.1">
                  <p:embed/>
                  <p:pic>
                    <p:nvPicPr>
                      <p:cNvPr id="9" name="Objek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a:t>Headline</a:t>
            </a:r>
          </a:p>
        </p:txBody>
      </p:sp>
      <p:sp>
        <p:nvSpPr>
          <p:cNvPr id="3" name="Datumsplatzhalter 2"/>
          <p:cNvSpPr>
            <a:spLocks noGrp="1"/>
          </p:cNvSpPr>
          <p:nvPr>
            <p:ph type="dt" sz="half" idx="10"/>
          </p:nvPr>
        </p:nvSpPr>
        <p:spPr/>
        <p:txBody>
          <a:bodyPr/>
          <a:lstStyle/>
          <a:p>
            <a:r>
              <a:rPr lang="de-DE"/>
              <a:t>Lahr, 08.12.2022</a:t>
            </a:r>
          </a:p>
        </p:txBody>
      </p:sp>
      <p:sp>
        <p:nvSpPr>
          <p:cNvPr id="4" name="Fußzeilenplatzhalter 3"/>
          <p:cNvSpPr>
            <a:spLocks noGrp="1"/>
          </p:cNvSpPr>
          <p:nvPr>
            <p:ph type="ftr" sz="quarter" idx="11"/>
          </p:nvPr>
        </p:nvSpPr>
        <p:spPr/>
        <p:txBody>
          <a:bodyPr/>
          <a:lstStyle/>
          <a:p>
            <a:r>
              <a:rPr lang="de-DE" dirty="0"/>
              <a:t>bnNETZE GmbH</a:t>
            </a:r>
          </a:p>
        </p:txBody>
      </p:sp>
      <p:sp>
        <p:nvSpPr>
          <p:cNvPr id="5" name="Foliennummernplatzhalter 4"/>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26426473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tags" Target="../tags/tag3.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48.xml"/><Relationship Id="rId18" Type="http://schemas.openxmlformats.org/officeDocument/2006/relationships/slideLayout" Target="../slideLayouts/slideLayout253.xml"/><Relationship Id="rId26" Type="http://schemas.openxmlformats.org/officeDocument/2006/relationships/slideLayout" Target="../slideLayouts/slideLayout261.xml"/><Relationship Id="rId3" Type="http://schemas.openxmlformats.org/officeDocument/2006/relationships/slideLayout" Target="../slideLayouts/slideLayout238.xml"/><Relationship Id="rId21" Type="http://schemas.openxmlformats.org/officeDocument/2006/relationships/slideLayout" Target="../slideLayouts/slideLayout256.xml"/><Relationship Id="rId34" Type="http://schemas.openxmlformats.org/officeDocument/2006/relationships/image" Target="../media/image2.png"/><Relationship Id="rId7" Type="http://schemas.openxmlformats.org/officeDocument/2006/relationships/slideLayout" Target="../slideLayouts/slideLayout242.xml"/><Relationship Id="rId12" Type="http://schemas.openxmlformats.org/officeDocument/2006/relationships/slideLayout" Target="../slideLayouts/slideLayout247.xml"/><Relationship Id="rId17" Type="http://schemas.openxmlformats.org/officeDocument/2006/relationships/slideLayout" Target="../slideLayouts/slideLayout252.xml"/><Relationship Id="rId25" Type="http://schemas.openxmlformats.org/officeDocument/2006/relationships/slideLayout" Target="../slideLayouts/slideLayout260.xml"/><Relationship Id="rId33" Type="http://schemas.openxmlformats.org/officeDocument/2006/relationships/image" Target="../media/image1.emf"/><Relationship Id="rId2" Type="http://schemas.openxmlformats.org/officeDocument/2006/relationships/slideLayout" Target="../slideLayouts/slideLayout237.xml"/><Relationship Id="rId16" Type="http://schemas.openxmlformats.org/officeDocument/2006/relationships/slideLayout" Target="../slideLayouts/slideLayout251.xml"/><Relationship Id="rId20" Type="http://schemas.openxmlformats.org/officeDocument/2006/relationships/slideLayout" Target="../slideLayouts/slideLayout255.xml"/><Relationship Id="rId29" Type="http://schemas.openxmlformats.org/officeDocument/2006/relationships/vmlDrawing" Target="../drawings/vmlDrawing236.v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24" Type="http://schemas.openxmlformats.org/officeDocument/2006/relationships/slideLayout" Target="../slideLayouts/slideLayout259.xml"/><Relationship Id="rId32" Type="http://schemas.openxmlformats.org/officeDocument/2006/relationships/oleObject" Target="../embeddings/oleObject202.bin"/><Relationship Id="rId5" Type="http://schemas.openxmlformats.org/officeDocument/2006/relationships/slideLayout" Target="../slideLayouts/slideLayout240.xml"/><Relationship Id="rId15" Type="http://schemas.openxmlformats.org/officeDocument/2006/relationships/slideLayout" Target="../slideLayouts/slideLayout250.xml"/><Relationship Id="rId23" Type="http://schemas.openxmlformats.org/officeDocument/2006/relationships/slideLayout" Target="../slideLayouts/slideLayout258.xml"/><Relationship Id="rId28" Type="http://schemas.openxmlformats.org/officeDocument/2006/relationships/theme" Target="../theme/theme10.xml"/><Relationship Id="rId10" Type="http://schemas.openxmlformats.org/officeDocument/2006/relationships/slideLayout" Target="../slideLayouts/slideLayout245.xml"/><Relationship Id="rId19" Type="http://schemas.openxmlformats.org/officeDocument/2006/relationships/slideLayout" Target="../slideLayouts/slideLayout254.xml"/><Relationship Id="rId31" Type="http://schemas.openxmlformats.org/officeDocument/2006/relationships/tags" Target="../tags/tag445.xml"/><Relationship Id="rId4" Type="http://schemas.openxmlformats.org/officeDocument/2006/relationships/slideLayout" Target="../slideLayouts/slideLayout239.xml"/><Relationship Id="rId9" Type="http://schemas.openxmlformats.org/officeDocument/2006/relationships/slideLayout" Target="../slideLayouts/slideLayout244.xml"/><Relationship Id="rId14" Type="http://schemas.openxmlformats.org/officeDocument/2006/relationships/slideLayout" Target="../slideLayouts/slideLayout249.xml"/><Relationship Id="rId22" Type="http://schemas.openxmlformats.org/officeDocument/2006/relationships/slideLayout" Target="../slideLayouts/slideLayout257.xml"/><Relationship Id="rId27" Type="http://schemas.openxmlformats.org/officeDocument/2006/relationships/slideLayout" Target="../slideLayouts/slideLayout262.xml"/><Relationship Id="rId30" Type="http://schemas.openxmlformats.org/officeDocument/2006/relationships/tags" Target="../tags/tag444.xml"/><Relationship Id="rId8" Type="http://schemas.openxmlformats.org/officeDocument/2006/relationships/slideLayout" Target="../slideLayouts/slideLayout243.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275.xml"/><Relationship Id="rId18" Type="http://schemas.openxmlformats.org/officeDocument/2006/relationships/slideLayout" Target="../slideLayouts/slideLayout280.xml"/><Relationship Id="rId26" Type="http://schemas.openxmlformats.org/officeDocument/2006/relationships/slideLayout" Target="../slideLayouts/slideLayout288.xml"/><Relationship Id="rId3" Type="http://schemas.openxmlformats.org/officeDocument/2006/relationships/slideLayout" Target="../slideLayouts/slideLayout265.xml"/><Relationship Id="rId21" Type="http://schemas.openxmlformats.org/officeDocument/2006/relationships/slideLayout" Target="../slideLayouts/slideLayout283.xml"/><Relationship Id="rId7" Type="http://schemas.openxmlformats.org/officeDocument/2006/relationships/slideLayout" Target="../slideLayouts/slideLayout269.xml"/><Relationship Id="rId12" Type="http://schemas.openxmlformats.org/officeDocument/2006/relationships/slideLayout" Target="../slideLayouts/slideLayout274.xml"/><Relationship Id="rId17" Type="http://schemas.openxmlformats.org/officeDocument/2006/relationships/slideLayout" Target="../slideLayouts/slideLayout279.xml"/><Relationship Id="rId25" Type="http://schemas.openxmlformats.org/officeDocument/2006/relationships/slideLayout" Target="../slideLayouts/slideLayout287.xml"/><Relationship Id="rId33" Type="http://schemas.openxmlformats.org/officeDocument/2006/relationships/image" Target="../media/image2.png"/><Relationship Id="rId2" Type="http://schemas.openxmlformats.org/officeDocument/2006/relationships/slideLayout" Target="../slideLayouts/slideLayout264.xml"/><Relationship Id="rId16" Type="http://schemas.openxmlformats.org/officeDocument/2006/relationships/slideLayout" Target="../slideLayouts/slideLayout278.xml"/><Relationship Id="rId20" Type="http://schemas.openxmlformats.org/officeDocument/2006/relationships/slideLayout" Target="../slideLayouts/slideLayout282.xml"/><Relationship Id="rId29" Type="http://schemas.openxmlformats.org/officeDocument/2006/relationships/tags" Target="../tags/tag493.xml"/><Relationship Id="rId1" Type="http://schemas.openxmlformats.org/officeDocument/2006/relationships/slideLayout" Target="../slideLayouts/slideLayout263.xml"/><Relationship Id="rId6" Type="http://schemas.openxmlformats.org/officeDocument/2006/relationships/slideLayout" Target="../slideLayouts/slideLayout268.xml"/><Relationship Id="rId11" Type="http://schemas.openxmlformats.org/officeDocument/2006/relationships/slideLayout" Target="../slideLayouts/slideLayout273.xml"/><Relationship Id="rId24" Type="http://schemas.openxmlformats.org/officeDocument/2006/relationships/slideLayout" Target="../slideLayouts/slideLayout286.xml"/><Relationship Id="rId32" Type="http://schemas.openxmlformats.org/officeDocument/2006/relationships/image" Target="../media/image1.emf"/><Relationship Id="rId5" Type="http://schemas.openxmlformats.org/officeDocument/2006/relationships/slideLayout" Target="../slideLayouts/slideLayout267.xml"/><Relationship Id="rId15" Type="http://schemas.openxmlformats.org/officeDocument/2006/relationships/slideLayout" Target="../slideLayouts/slideLayout277.xml"/><Relationship Id="rId23" Type="http://schemas.openxmlformats.org/officeDocument/2006/relationships/slideLayout" Target="../slideLayouts/slideLayout285.xml"/><Relationship Id="rId28" Type="http://schemas.openxmlformats.org/officeDocument/2006/relationships/vmlDrawing" Target="../drawings/vmlDrawing262.vml"/><Relationship Id="rId10" Type="http://schemas.openxmlformats.org/officeDocument/2006/relationships/slideLayout" Target="../slideLayouts/slideLayout272.xml"/><Relationship Id="rId19" Type="http://schemas.openxmlformats.org/officeDocument/2006/relationships/slideLayout" Target="../slideLayouts/slideLayout281.xml"/><Relationship Id="rId31" Type="http://schemas.openxmlformats.org/officeDocument/2006/relationships/oleObject" Target="../embeddings/oleObject228.bin"/><Relationship Id="rId4" Type="http://schemas.openxmlformats.org/officeDocument/2006/relationships/slideLayout" Target="../slideLayouts/slideLayout266.xml"/><Relationship Id="rId9" Type="http://schemas.openxmlformats.org/officeDocument/2006/relationships/slideLayout" Target="../slideLayouts/slideLayout271.xml"/><Relationship Id="rId14" Type="http://schemas.openxmlformats.org/officeDocument/2006/relationships/slideLayout" Target="../slideLayouts/slideLayout276.xml"/><Relationship Id="rId22" Type="http://schemas.openxmlformats.org/officeDocument/2006/relationships/slideLayout" Target="../slideLayouts/slideLayout284.xml"/><Relationship Id="rId27" Type="http://schemas.openxmlformats.org/officeDocument/2006/relationships/theme" Target="../theme/theme11.xml"/><Relationship Id="rId30" Type="http://schemas.openxmlformats.org/officeDocument/2006/relationships/tags" Target="../tags/tag494.xml"/><Relationship Id="rId8" Type="http://schemas.openxmlformats.org/officeDocument/2006/relationships/slideLayout" Target="../slideLayouts/slideLayout27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image" Target="../media/image2.png"/><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tags" Target="../tags/tag51.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image" Target="../media/image1.emf"/><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vmlDrawing" Target="../drawings/vmlDrawing27.v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oleObject" Target="../embeddings/oleObject27.bin"/><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 Id="rId30" Type="http://schemas.openxmlformats.org/officeDocument/2006/relationships/tags" Target="../tags/tag52.xml"/><Relationship Id="rId8"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image" Target="../media/image2.png"/><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tags" Target="../tags/tag100.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image" Target="../media/image1.emf"/><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vmlDrawing" Target="../drawings/vmlDrawing53.v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oleObject" Target="../embeddings/oleObject53.bin"/><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theme" Target="../theme/theme3.xml"/><Relationship Id="rId30" Type="http://schemas.openxmlformats.org/officeDocument/2006/relationships/tags" Target="../tags/tag101.xml"/><Relationship Id="rId8"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image" Target="../media/image2.png"/><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tags" Target="../tags/tag149.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image" Target="../media/image1.emf"/><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vmlDrawing" Target="../drawings/vmlDrawing79.v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oleObject" Target="../embeddings/oleObject79.bin"/><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theme" Target="../theme/theme4.xml"/><Relationship Id="rId30" Type="http://schemas.openxmlformats.org/officeDocument/2006/relationships/tags" Target="../tags/tag150.xml"/><Relationship Id="rId8" Type="http://schemas.openxmlformats.org/officeDocument/2006/relationships/slideLayout" Target="../slideLayouts/slideLayout86.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33" Type="http://schemas.openxmlformats.org/officeDocument/2006/relationships/image" Target="../media/image2.png"/><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29" Type="http://schemas.openxmlformats.org/officeDocument/2006/relationships/tags" Target="../tags/tag198.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32" Type="http://schemas.openxmlformats.org/officeDocument/2006/relationships/image" Target="../media/image1.emf"/><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vmlDrawing" Target="../drawings/vmlDrawing105.v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31" Type="http://schemas.openxmlformats.org/officeDocument/2006/relationships/oleObject" Target="../embeddings/oleObject88.bin"/><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theme" Target="../theme/theme5.xml"/><Relationship Id="rId30" Type="http://schemas.openxmlformats.org/officeDocument/2006/relationships/tags" Target="../tags/tag199.xml"/><Relationship Id="rId8" Type="http://schemas.openxmlformats.org/officeDocument/2006/relationships/slideLayout" Target="../slideLayouts/slideLayout112.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26" Type="http://schemas.openxmlformats.org/officeDocument/2006/relationships/slideLayout" Target="../slideLayouts/slideLayout156.xml"/><Relationship Id="rId3" Type="http://schemas.openxmlformats.org/officeDocument/2006/relationships/slideLayout" Target="../slideLayouts/slideLayout133.xml"/><Relationship Id="rId21" Type="http://schemas.openxmlformats.org/officeDocument/2006/relationships/slideLayout" Target="../slideLayouts/slideLayout151.xml"/><Relationship Id="rId34" Type="http://schemas.openxmlformats.org/officeDocument/2006/relationships/image" Target="../media/image2.png"/><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5" Type="http://schemas.openxmlformats.org/officeDocument/2006/relationships/slideLayout" Target="../slideLayouts/slideLayout155.xml"/><Relationship Id="rId33" Type="http://schemas.openxmlformats.org/officeDocument/2006/relationships/image" Target="../media/image1.emf"/><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slideLayout" Target="../slideLayouts/slideLayout150.xml"/><Relationship Id="rId29" Type="http://schemas.openxmlformats.org/officeDocument/2006/relationships/vmlDrawing" Target="../drawings/vmlDrawing131.v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24" Type="http://schemas.openxmlformats.org/officeDocument/2006/relationships/slideLayout" Target="../slideLayouts/slideLayout154.xml"/><Relationship Id="rId32" Type="http://schemas.openxmlformats.org/officeDocument/2006/relationships/oleObject" Target="../embeddings/oleObject114.bin"/><Relationship Id="rId5" Type="http://schemas.openxmlformats.org/officeDocument/2006/relationships/slideLayout" Target="../slideLayouts/slideLayout135.xml"/><Relationship Id="rId15" Type="http://schemas.openxmlformats.org/officeDocument/2006/relationships/slideLayout" Target="../slideLayouts/slideLayout145.xml"/><Relationship Id="rId23" Type="http://schemas.openxmlformats.org/officeDocument/2006/relationships/slideLayout" Target="../slideLayouts/slideLayout153.xml"/><Relationship Id="rId28" Type="http://schemas.openxmlformats.org/officeDocument/2006/relationships/theme" Target="../theme/theme6.xml"/><Relationship Id="rId10" Type="http://schemas.openxmlformats.org/officeDocument/2006/relationships/slideLayout" Target="../slideLayouts/slideLayout140.xml"/><Relationship Id="rId19" Type="http://schemas.openxmlformats.org/officeDocument/2006/relationships/slideLayout" Target="../slideLayouts/slideLayout149.xml"/><Relationship Id="rId31" Type="http://schemas.openxmlformats.org/officeDocument/2006/relationships/tags" Target="../tags/tag248.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slideLayout" Target="../slideLayouts/slideLayout152.xml"/><Relationship Id="rId27" Type="http://schemas.openxmlformats.org/officeDocument/2006/relationships/slideLayout" Target="../slideLayouts/slideLayout157.xml"/><Relationship Id="rId30" Type="http://schemas.openxmlformats.org/officeDocument/2006/relationships/tags" Target="../tags/tag247.xml"/><Relationship Id="rId8" Type="http://schemas.openxmlformats.org/officeDocument/2006/relationships/slideLayout" Target="../slideLayouts/slideLayout138.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70.xml"/><Relationship Id="rId18" Type="http://schemas.openxmlformats.org/officeDocument/2006/relationships/slideLayout" Target="../slideLayouts/slideLayout175.xml"/><Relationship Id="rId26" Type="http://schemas.openxmlformats.org/officeDocument/2006/relationships/slideLayout" Target="../slideLayouts/slideLayout183.xml"/><Relationship Id="rId3" Type="http://schemas.openxmlformats.org/officeDocument/2006/relationships/slideLayout" Target="../slideLayouts/slideLayout160.xml"/><Relationship Id="rId21" Type="http://schemas.openxmlformats.org/officeDocument/2006/relationships/slideLayout" Target="../slideLayouts/slideLayout178.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slideLayout" Target="../slideLayouts/slideLayout174.xml"/><Relationship Id="rId25" Type="http://schemas.openxmlformats.org/officeDocument/2006/relationships/slideLayout" Target="../slideLayouts/slideLayout182.xml"/><Relationship Id="rId33" Type="http://schemas.openxmlformats.org/officeDocument/2006/relationships/image" Target="../media/image2.png"/><Relationship Id="rId2" Type="http://schemas.openxmlformats.org/officeDocument/2006/relationships/slideLayout" Target="../slideLayouts/slideLayout159.xml"/><Relationship Id="rId16" Type="http://schemas.openxmlformats.org/officeDocument/2006/relationships/slideLayout" Target="../slideLayouts/slideLayout173.xml"/><Relationship Id="rId20" Type="http://schemas.openxmlformats.org/officeDocument/2006/relationships/slideLayout" Target="../slideLayouts/slideLayout177.xml"/><Relationship Id="rId29" Type="http://schemas.openxmlformats.org/officeDocument/2006/relationships/tags" Target="../tags/tag297.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24" Type="http://schemas.openxmlformats.org/officeDocument/2006/relationships/slideLayout" Target="../slideLayouts/slideLayout181.xml"/><Relationship Id="rId32" Type="http://schemas.openxmlformats.org/officeDocument/2006/relationships/image" Target="../media/image1.emf"/><Relationship Id="rId5" Type="http://schemas.openxmlformats.org/officeDocument/2006/relationships/slideLayout" Target="../slideLayouts/slideLayout162.xml"/><Relationship Id="rId15" Type="http://schemas.openxmlformats.org/officeDocument/2006/relationships/slideLayout" Target="../slideLayouts/slideLayout172.xml"/><Relationship Id="rId23" Type="http://schemas.openxmlformats.org/officeDocument/2006/relationships/slideLayout" Target="../slideLayouts/slideLayout180.xml"/><Relationship Id="rId28" Type="http://schemas.openxmlformats.org/officeDocument/2006/relationships/vmlDrawing" Target="../drawings/vmlDrawing158.vml"/><Relationship Id="rId10" Type="http://schemas.openxmlformats.org/officeDocument/2006/relationships/slideLayout" Target="../slideLayouts/slideLayout167.xml"/><Relationship Id="rId19" Type="http://schemas.openxmlformats.org/officeDocument/2006/relationships/slideLayout" Target="../slideLayouts/slideLayout176.xml"/><Relationship Id="rId31" Type="http://schemas.openxmlformats.org/officeDocument/2006/relationships/oleObject" Target="../embeddings/oleObject141.bin"/><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 Id="rId22" Type="http://schemas.openxmlformats.org/officeDocument/2006/relationships/slideLayout" Target="../slideLayouts/slideLayout179.xml"/><Relationship Id="rId27" Type="http://schemas.openxmlformats.org/officeDocument/2006/relationships/theme" Target="../theme/theme7.xml"/><Relationship Id="rId30" Type="http://schemas.openxmlformats.org/officeDocument/2006/relationships/tags" Target="../tags/tag298.xml"/><Relationship Id="rId8" Type="http://schemas.openxmlformats.org/officeDocument/2006/relationships/slideLayout" Target="../slideLayouts/slideLayout165.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96.xml"/><Relationship Id="rId18" Type="http://schemas.openxmlformats.org/officeDocument/2006/relationships/slideLayout" Target="../slideLayouts/slideLayout201.xml"/><Relationship Id="rId26" Type="http://schemas.openxmlformats.org/officeDocument/2006/relationships/slideLayout" Target="../slideLayouts/slideLayout209.xml"/><Relationship Id="rId3" Type="http://schemas.openxmlformats.org/officeDocument/2006/relationships/slideLayout" Target="../slideLayouts/slideLayout186.xml"/><Relationship Id="rId21" Type="http://schemas.openxmlformats.org/officeDocument/2006/relationships/slideLayout" Target="../slideLayouts/slideLayout204.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17" Type="http://schemas.openxmlformats.org/officeDocument/2006/relationships/slideLayout" Target="../slideLayouts/slideLayout200.xml"/><Relationship Id="rId25" Type="http://schemas.openxmlformats.org/officeDocument/2006/relationships/slideLayout" Target="../slideLayouts/slideLayout208.xml"/><Relationship Id="rId33" Type="http://schemas.openxmlformats.org/officeDocument/2006/relationships/image" Target="../media/image2.png"/><Relationship Id="rId2" Type="http://schemas.openxmlformats.org/officeDocument/2006/relationships/slideLayout" Target="../slideLayouts/slideLayout185.xml"/><Relationship Id="rId16" Type="http://schemas.openxmlformats.org/officeDocument/2006/relationships/slideLayout" Target="../slideLayouts/slideLayout199.xml"/><Relationship Id="rId20" Type="http://schemas.openxmlformats.org/officeDocument/2006/relationships/slideLayout" Target="../slideLayouts/slideLayout203.xml"/><Relationship Id="rId29" Type="http://schemas.openxmlformats.org/officeDocument/2006/relationships/tags" Target="../tags/tag346.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24" Type="http://schemas.openxmlformats.org/officeDocument/2006/relationships/slideLayout" Target="../slideLayouts/slideLayout207.xml"/><Relationship Id="rId32" Type="http://schemas.openxmlformats.org/officeDocument/2006/relationships/image" Target="../media/image1.emf"/><Relationship Id="rId5" Type="http://schemas.openxmlformats.org/officeDocument/2006/relationships/slideLayout" Target="../slideLayouts/slideLayout188.xml"/><Relationship Id="rId15" Type="http://schemas.openxmlformats.org/officeDocument/2006/relationships/slideLayout" Target="../slideLayouts/slideLayout198.xml"/><Relationship Id="rId23" Type="http://schemas.openxmlformats.org/officeDocument/2006/relationships/slideLayout" Target="../slideLayouts/slideLayout206.xml"/><Relationship Id="rId28" Type="http://schemas.openxmlformats.org/officeDocument/2006/relationships/vmlDrawing" Target="../drawings/vmlDrawing184.vml"/><Relationship Id="rId10" Type="http://schemas.openxmlformats.org/officeDocument/2006/relationships/slideLayout" Target="../slideLayouts/slideLayout193.xml"/><Relationship Id="rId19" Type="http://schemas.openxmlformats.org/officeDocument/2006/relationships/slideLayout" Target="../slideLayouts/slideLayout202.xml"/><Relationship Id="rId31" Type="http://schemas.openxmlformats.org/officeDocument/2006/relationships/oleObject" Target="../embeddings/oleObject150.bin"/><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 Id="rId22" Type="http://schemas.openxmlformats.org/officeDocument/2006/relationships/slideLayout" Target="../slideLayouts/slideLayout205.xml"/><Relationship Id="rId27" Type="http://schemas.openxmlformats.org/officeDocument/2006/relationships/theme" Target="../theme/theme8.xml"/><Relationship Id="rId30" Type="http://schemas.openxmlformats.org/officeDocument/2006/relationships/tags" Target="../tags/tag347.xml"/><Relationship Id="rId8" Type="http://schemas.openxmlformats.org/officeDocument/2006/relationships/slideLayout" Target="../slideLayouts/slideLayout191.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22.xml"/><Relationship Id="rId18" Type="http://schemas.openxmlformats.org/officeDocument/2006/relationships/slideLayout" Target="../slideLayouts/slideLayout227.xml"/><Relationship Id="rId26" Type="http://schemas.openxmlformats.org/officeDocument/2006/relationships/slideLayout" Target="../slideLayouts/slideLayout235.xml"/><Relationship Id="rId3" Type="http://schemas.openxmlformats.org/officeDocument/2006/relationships/slideLayout" Target="../slideLayouts/slideLayout212.xml"/><Relationship Id="rId21" Type="http://schemas.openxmlformats.org/officeDocument/2006/relationships/slideLayout" Target="../slideLayouts/slideLayout230.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17" Type="http://schemas.openxmlformats.org/officeDocument/2006/relationships/slideLayout" Target="../slideLayouts/slideLayout226.xml"/><Relationship Id="rId25" Type="http://schemas.openxmlformats.org/officeDocument/2006/relationships/slideLayout" Target="../slideLayouts/slideLayout234.xml"/><Relationship Id="rId33" Type="http://schemas.openxmlformats.org/officeDocument/2006/relationships/image" Target="../media/image2.png"/><Relationship Id="rId2" Type="http://schemas.openxmlformats.org/officeDocument/2006/relationships/slideLayout" Target="../slideLayouts/slideLayout211.xml"/><Relationship Id="rId16" Type="http://schemas.openxmlformats.org/officeDocument/2006/relationships/slideLayout" Target="../slideLayouts/slideLayout225.xml"/><Relationship Id="rId20" Type="http://schemas.openxmlformats.org/officeDocument/2006/relationships/slideLayout" Target="../slideLayouts/slideLayout229.xml"/><Relationship Id="rId29" Type="http://schemas.openxmlformats.org/officeDocument/2006/relationships/tags" Target="../tags/tag395.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24" Type="http://schemas.openxmlformats.org/officeDocument/2006/relationships/slideLayout" Target="../slideLayouts/slideLayout233.xml"/><Relationship Id="rId32" Type="http://schemas.openxmlformats.org/officeDocument/2006/relationships/image" Target="../media/image1.emf"/><Relationship Id="rId5" Type="http://schemas.openxmlformats.org/officeDocument/2006/relationships/slideLayout" Target="../slideLayouts/slideLayout214.xml"/><Relationship Id="rId15" Type="http://schemas.openxmlformats.org/officeDocument/2006/relationships/slideLayout" Target="../slideLayouts/slideLayout224.xml"/><Relationship Id="rId23" Type="http://schemas.openxmlformats.org/officeDocument/2006/relationships/slideLayout" Target="../slideLayouts/slideLayout232.xml"/><Relationship Id="rId28" Type="http://schemas.openxmlformats.org/officeDocument/2006/relationships/vmlDrawing" Target="../drawings/vmlDrawing210.vml"/><Relationship Id="rId10" Type="http://schemas.openxmlformats.org/officeDocument/2006/relationships/slideLayout" Target="../slideLayouts/slideLayout219.xml"/><Relationship Id="rId19" Type="http://schemas.openxmlformats.org/officeDocument/2006/relationships/slideLayout" Target="../slideLayouts/slideLayout228.xml"/><Relationship Id="rId31" Type="http://schemas.openxmlformats.org/officeDocument/2006/relationships/oleObject" Target="../embeddings/oleObject176.bin"/><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slideLayout" Target="../slideLayouts/slideLayout223.xml"/><Relationship Id="rId22" Type="http://schemas.openxmlformats.org/officeDocument/2006/relationships/slideLayout" Target="../slideLayouts/slideLayout231.xml"/><Relationship Id="rId27" Type="http://schemas.openxmlformats.org/officeDocument/2006/relationships/theme" Target="../theme/theme9.xml"/><Relationship Id="rId30" Type="http://schemas.openxmlformats.org/officeDocument/2006/relationships/tags" Target="../tags/tag396.xml"/><Relationship Id="rId8" Type="http://schemas.openxmlformats.org/officeDocument/2006/relationships/slideLayout" Target="../slideLayouts/slideLayout2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9"/>
            </p:custDataLst>
            <p:extLst>
              <p:ext uri="{D42A27DB-BD31-4B8C-83A1-F6EECF244321}">
                <p14:modId xmlns:p14="http://schemas.microsoft.com/office/powerpoint/2010/main" val="696824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think-cell Folie" r:id="rId31" imgW="235" imgH="235" progId="TCLayout.ActiveDocument.1">
                  <p:embed/>
                </p:oleObj>
              </mc:Choice>
              <mc:Fallback>
                <p:oleObj name="think-cell Folie" r:id="rId31" imgW="235" imgH="235" progId="TCLayout.ActiveDocument.1">
                  <p:embed/>
                  <p:pic>
                    <p:nvPicPr>
                      <p:cNvPr id="8" name="Objekt 7" hidden="1"/>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9" name="Rechteck 18"/>
          <p:cNvSpPr/>
          <p:nvPr userDrawn="1"/>
        </p:nvSpPr>
        <p:spPr>
          <a:xfrm>
            <a:off x="0" y="6486525"/>
            <a:ext cx="12192000" cy="371475"/>
          </a:xfrm>
          <a:prstGeom prst="rect">
            <a:avLst/>
          </a:prstGeom>
          <a:solidFill>
            <a:srgbClr val="1D0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1" y="-1703"/>
            <a:ext cx="12193200" cy="10017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2"/>
          </p:nvPr>
        </p:nvSpPr>
        <p:spPr>
          <a:xfrm>
            <a:off x="838200" y="6494579"/>
            <a:ext cx="2743200" cy="365125"/>
          </a:xfrm>
          <a:prstGeom prst="rect">
            <a:avLst/>
          </a:prstGeom>
        </p:spPr>
        <p:txBody>
          <a:bodyPr vert="horz" lIns="91440" tIns="45720" rIns="91440" bIns="45720" rtlCol="0" anchor="ctr"/>
          <a:lstStyle>
            <a:lvl1pPr algn="l">
              <a:defRPr sz="1000" b="0">
                <a:solidFill>
                  <a:schemeClr val="bg1"/>
                </a:solidFill>
                <a:latin typeface="Thesans Badenova" panose="020B0503040302060204" pitchFamily="34" charset="0"/>
              </a:defRPr>
            </a:lvl1pPr>
          </a:lstStyle>
          <a:p>
            <a:r>
              <a:rPr lang="de-DE"/>
              <a:t>Lahr, 08.12.2022</a:t>
            </a:r>
            <a:endParaRPr lang="de-DE" dirty="0"/>
          </a:p>
        </p:txBody>
      </p:sp>
      <p:sp>
        <p:nvSpPr>
          <p:cNvPr id="5" name="Fußzeilenplatzhalter 4"/>
          <p:cNvSpPr>
            <a:spLocks noGrp="1"/>
          </p:cNvSpPr>
          <p:nvPr>
            <p:ph type="ftr" sz="quarter" idx="3"/>
          </p:nvPr>
        </p:nvSpPr>
        <p:spPr>
          <a:xfrm>
            <a:off x="4038600" y="6494579"/>
            <a:ext cx="4114800" cy="365125"/>
          </a:xfrm>
          <a:prstGeom prst="rect">
            <a:avLst/>
          </a:prstGeom>
        </p:spPr>
        <p:txBody>
          <a:bodyPr vert="horz" lIns="91440" tIns="45720" rIns="91440" bIns="45720" rtlCol="0" anchor="ctr"/>
          <a:lstStyle>
            <a:lvl1pPr algn="ctr">
              <a:defRPr sz="1000" b="0">
                <a:solidFill>
                  <a:schemeClr val="bg1"/>
                </a:solidFill>
                <a:latin typeface="Thesans Badenova" panose="020B0503040302060204" pitchFamily="34" charset="0"/>
              </a:defRPr>
            </a:lvl1pPr>
          </a:lstStyle>
          <a:p>
            <a:r>
              <a:rPr lang="de-DE" dirty="0"/>
              <a:t>bnNETZE GmbH</a:t>
            </a:r>
          </a:p>
        </p:txBody>
      </p:sp>
      <p:sp>
        <p:nvSpPr>
          <p:cNvPr id="6" name="Foliennummernplatzhalter 5"/>
          <p:cNvSpPr>
            <a:spLocks noGrp="1"/>
          </p:cNvSpPr>
          <p:nvPr>
            <p:ph type="sldNum" sz="quarter" idx="4"/>
          </p:nvPr>
        </p:nvSpPr>
        <p:spPr>
          <a:xfrm>
            <a:off x="8610600" y="6494579"/>
            <a:ext cx="2743200" cy="365125"/>
          </a:xfrm>
          <a:prstGeom prst="rect">
            <a:avLst/>
          </a:prstGeom>
        </p:spPr>
        <p:txBody>
          <a:bodyPr vert="horz" lIns="91440" tIns="45720" rIns="91440" bIns="45720" rtlCol="0" anchor="ctr"/>
          <a:lstStyle>
            <a:lvl1pPr algn="r">
              <a:defRPr sz="1000" b="0">
                <a:solidFill>
                  <a:schemeClr val="bg1"/>
                </a:solidFill>
                <a:latin typeface="Thesans Badenova" panose="020B0503040302060204" pitchFamily="34" charset="0"/>
              </a:defRPr>
            </a:lvl1pPr>
          </a:lstStyle>
          <a:p>
            <a:fld id="{31D8CB4B-F9FC-406F-954B-1E9247735FAA}" type="slidenum">
              <a:rPr lang="de-DE" smtClean="0"/>
              <a:pPr/>
              <a:t>‹Nr.›</a:t>
            </a:fld>
            <a:endParaRPr lang="de-DE"/>
          </a:p>
        </p:txBody>
      </p:sp>
      <p:sp>
        <p:nvSpPr>
          <p:cNvPr id="2" name="Titelplatzhalter 1"/>
          <p:cNvSpPr>
            <a:spLocks noGrp="1"/>
          </p:cNvSpPr>
          <p:nvPr>
            <p:ph type="title"/>
          </p:nvPr>
        </p:nvSpPr>
        <p:spPr>
          <a:xfrm>
            <a:off x="838200" y="-1703"/>
            <a:ext cx="8623635" cy="990000"/>
          </a:xfrm>
          <a:prstGeom prst="rect">
            <a:avLst/>
          </a:prstGeom>
        </p:spPr>
        <p:txBody>
          <a:bodyPr vert="horz" lIns="91440" tIns="45720" rIns="91440" bIns="45720" rtlCol="0" anchor="ctr">
            <a:normAutofit/>
          </a:bodyPr>
          <a:lstStyle/>
          <a:p>
            <a:r>
              <a:rPr lang="de-DE" dirty="0"/>
              <a:t>Titelmasterformat durch Klicken bearbeiten</a:t>
            </a:r>
          </a:p>
        </p:txBody>
      </p:sp>
      <p:sp>
        <p:nvSpPr>
          <p:cNvPr id="12" name="Textplatzhalter 11"/>
          <p:cNvSpPr>
            <a:spLocks noGrp="1"/>
          </p:cNvSpPr>
          <p:nvPr>
            <p:ph type="body" idx="1"/>
          </p:nvPr>
        </p:nvSpPr>
        <p:spPr>
          <a:xfrm>
            <a:off x="838200" y="1359017"/>
            <a:ext cx="10515600" cy="4772142"/>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3" name="Grafik 2"/>
          <p:cNvPicPr>
            <a:picLocks noChangeAspect="1"/>
          </p:cNvPicPr>
          <p:nvPr userDrawn="1"/>
        </p:nvPicPr>
        <p:blipFill rotWithShape="1">
          <a:blip r:embed="rId33" cstate="print">
            <a:extLst>
              <a:ext uri="{28A0092B-C50C-407E-A947-70E740481C1C}">
                <a14:useLocalDpi xmlns:a14="http://schemas.microsoft.com/office/drawing/2010/main"/>
              </a:ext>
            </a:extLst>
          </a:blip>
          <a:srcRect/>
          <a:stretch/>
        </p:blipFill>
        <p:spPr>
          <a:xfrm>
            <a:off x="9627966" y="-21265"/>
            <a:ext cx="1928017" cy="999460"/>
          </a:xfrm>
          <a:prstGeom prst="rect">
            <a:avLst/>
          </a:prstGeom>
        </p:spPr>
      </p:pic>
    </p:spTree>
    <p:extLst>
      <p:ext uri="{BB962C8B-B14F-4D97-AF65-F5344CB8AC3E}">
        <p14:creationId xmlns:p14="http://schemas.microsoft.com/office/powerpoint/2010/main" val="3390252720"/>
      </p:ext>
    </p:extLst>
  </p:cSld>
  <p:clrMap bg1="lt1" tx1="dk1" bg2="lt2" tx2="dk2" accent1="accent1" accent2="accent2" accent3="accent3" accent4="accent4" accent5="accent5" accent6="accent6" hlink="hlink" folHlink="folHlink"/>
  <p:sldLayoutIdLst>
    <p:sldLayoutId id="2147483649" r:id="rId1"/>
    <p:sldLayoutId id="2147483695" r:id="rId2"/>
    <p:sldLayoutId id="2147483696" r:id="rId3"/>
    <p:sldLayoutId id="2147483697" r:id="rId4"/>
    <p:sldLayoutId id="2147483667" r:id="rId5"/>
    <p:sldLayoutId id="2147483669" r:id="rId6"/>
    <p:sldLayoutId id="2147483670" r:id="rId7"/>
    <p:sldLayoutId id="2147483671" r:id="rId8"/>
    <p:sldLayoutId id="2147483672" r:id="rId9"/>
    <p:sldLayoutId id="2147483659" r:id="rId10"/>
    <p:sldLayoutId id="2147483673" r:id="rId11"/>
    <p:sldLayoutId id="2147483675" r:id="rId12"/>
    <p:sldLayoutId id="2147483676" r:id="rId13"/>
    <p:sldLayoutId id="2147483687" r:id="rId14"/>
    <p:sldLayoutId id="2147483691" r:id="rId15"/>
    <p:sldLayoutId id="2147483692" r:id="rId16"/>
    <p:sldLayoutId id="2147483680" r:id="rId17"/>
    <p:sldLayoutId id="2147483690" r:id="rId18"/>
    <p:sldLayoutId id="2147483663" r:id="rId19"/>
    <p:sldLayoutId id="2147483665" r:id="rId20"/>
    <p:sldLayoutId id="2147483654" r:id="rId21"/>
    <p:sldLayoutId id="2147483655" r:id="rId22"/>
    <p:sldLayoutId id="2147483683" r:id="rId23"/>
    <p:sldLayoutId id="2147483684" r:id="rId24"/>
    <p:sldLayoutId id="2147483685" r:id="rId25"/>
    <p:sldLayoutId id="2147483666" r:id="rId26"/>
  </p:sldLayoutIdLst>
  <p:hf hdr="0"/>
  <p:txStyles>
    <p:titleStyle>
      <a:lvl1pPr algn="l" defTabSz="914400" rtl="0" eaLnBrk="1" latinLnBrk="0" hangingPunct="1">
        <a:lnSpc>
          <a:spcPct val="100000"/>
        </a:lnSpc>
        <a:spcBef>
          <a:spcPct val="0"/>
        </a:spcBef>
        <a:buNone/>
        <a:defRPr sz="2400" b="1" kern="1200">
          <a:solidFill>
            <a:srgbClr val="FF6600"/>
          </a:solidFill>
          <a:latin typeface="Thesans Badenova" panose="020B0503040302060204" pitchFamily="34" charset="0"/>
          <a:ea typeface="+mj-ea"/>
          <a:cs typeface="+mj-cs"/>
        </a:defRPr>
      </a:lvl1pPr>
    </p:titleStyle>
    <p:bodyStyle>
      <a:lvl1pPr marL="358775" indent="-358775" algn="l" defTabSz="914400" rtl="0" eaLnBrk="1" latinLnBrk="0" hangingPunct="1">
        <a:lnSpc>
          <a:spcPct val="130000"/>
        </a:lnSpc>
        <a:spcBef>
          <a:spcPts val="0"/>
        </a:spcBef>
        <a:buClr>
          <a:srgbClr val="1D009C"/>
        </a:buClr>
        <a:buFont typeface="Arial" panose="020B0604020202020204" pitchFamily="34" charset="0"/>
        <a:buChar char="•"/>
        <a:defRPr lang="de-DE" sz="1600" kern="1200" dirty="0" smtClean="0">
          <a:solidFill>
            <a:srgbClr val="404040"/>
          </a:solidFill>
          <a:latin typeface="Thesans Badenova" panose="020B0503040302060204" pitchFamily="34" charset="0"/>
          <a:ea typeface="+mn-ea"/>
          <a:cs typeface="+mn-cs"/>
        </a:defRPr>
      </a:lvl1pPr>
      <a:lvl2pPr marL="628650" indent="-285750" algn="l" defTabSz="914400" rtl="0" eaLnBrk="1" latinLnBrk="0" hangingPunct="1">
        <a:lnSpc>
          <a:spcPct val="130000"/>
        </a:lnSpc>
        <a:spcBef>
          <a:spcPts val="0"/>
        </a:spcBef>
        <a:buClr>
          <a:srgbClr val="FF6600"/>
        </a:buClr>
        <a:buSzPct val="90000"/>
        <a:buFont typeface="Wingdings" panose="05000000000000000000" pitchFamily="2" charset="2"/>
        <a:buChar char="è"/>
        <a:defRPr lang="de-DE" sz="1600" kern="1200" dirty="0" smtClean="0">
          <a:solidFill>
            <a:srgbClr val="404040"/>
          </a:solidFill>
          <a:latin typeface="Thesans Badenova" panose="020B0503040302060204" pitchFamily="34" charset="0"/>
          <a:ea typeface="+mn-ea"/>
          <a:cs typeface="+mn-cs"/>
        </a:defRPr>
      </a:lvl2pPr>
      <a:lvl3pPr marL="808038" indent="-179388" algn="l" defTabSz="914400" rtl="0" eaLnBrk="1" latinLnBrk="0" hangingPunct="1">
        <a:lnSpc>
          <a:spcPct val="130000"/>
        </a:lnSpc>
        <a:spcBef>
          <a:spcPts val="0"/>
        </a:spcBef>
        <a:buClr>
          <a:srgbClr val="1D009C"/>
        </a:buClr>
        <a:buFont typeface="Thesans Badenova" panose="020B0503040302060204" pitchFamily="34" charset="0"/>
        <a:buChar char="»"/>
        <a:defRPr lang="de-DE" sz="1400" kern="1200" dirty="0" smtClean="0">
          <a:solidFill>
            <a:srgbClr val="404040"/>
          </a:solidFill>
          <a:latin typeface="Thesans Badenova" panose="020B0503040302060204" pitchFamily="34" charset="0"/>
          <a:ea typeface="+mn-ea"/>
          <a:cs typeface="+mn-cs"/>
        </a:defRPr>
      </a:lvl3pPr>
      <a:lvl4pPr marL="808038" indent="0" algn="l" defTabSz="914400" rtl="0" eaLnBrk="1" latinLnBrk="0" hangingPunct="1">
        <a:lnSpc>
          <a:spcPct val="130000"/>
        </a:lnSpc>
        <a:spcBef>
          <a:spcPts val="0"/>
        </a:spcBef>
        <a:buFontTx/>
        <a:buNone/>
        <a:defRPr lang="de-DE" sz="1400" u="sng" kern="1200" baseline="0" dirty="0" smtClean="0">
          <a:solidFill>
            <a:srgbClr val="404040"/>
          </a:solidFill>
          <a:latin typeface="Thesans Badenova" panose="020B0503040302060204" pitchFamily="34" charset="0"/>
          <a:ea typeface="+mn-ea"/>
          <a:cs typeface="+mn-cs"/>
        </a:defRPr>
      </a:lvl4pPr>
      <a:lvl5pPr marL="987425" indent="-179388" algn="l" defTabSz="914400" rtl="0" eaLnBrk="1" latinLnBrk="0" hangingPunct="1">
        <a:lnSpc>
          <a:spcPct val="130000"/>
        </a:lnSpc>
        <a:spcBef>
          <a:spcPts val="0"/>
        </a:spcBef>
        <a:buClr>
          <a:srgbClr val="1D009C"/>
        </a:buClr>
        <a:buFont typeface="Thesans Badenova" panose="020B0503040302060204" pitchFamily="34" charset="0"/>
        <a:buChar char="&gt;"/>
        <a:defRPr lang="de-DE" sz="1400" kern="1200" baseline="0" dirty="0">
          <a:solidFill>
            <a:srgbClr val="404040"/>
          </a:solidFill>
          <a:latin typeface="Thesans Badenova" panose="020B050304030206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30"/>
            </p:custDataLst>
            <p:extLst>
              <p:ext uri="{D42A27DB-BD31-4B8C-83A1-F6EECF244321}">
                <p14:modId xmlns:p14="http://schemas.microsoft.com/office/powerpoint/2010/main" val="696824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1668" name="think-cell Folie" r:id="rId32" imgW="235" imgH="235" progId="TCLayout.ActiveDocument.1">
                  <p:embed/>
                </p:oleObj>
              </mc:Choice>
              <mc:Fallback>
                <p:oleObj name="think-cell Folie" r:id="rId32" imgW="235" imgH="235" progId="TCLayout.ActiveDocument.1">
                  <p:embed/>
                  <p:pic>
                    <p:nvPicPr>
                      <p:cNvPr id="8" name="Objekt 7" hidden="1"/>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a:latin typeface="Thesans Badenova" panose="020B0503040302060204" pitchFamily="34" charset="0"/>
              <a:ea typeface="+mj-ea"/>
              <a:cs typeface="+mj-cs"/>
              <a:sym typeface="Thesans Badenova" panose="020B0503040302060204" pitchFamily="34" charset="0"/>
            </a:endParaRPr>
          </a:p>
        </p:txBody>
      </p:sp>
      <p:sp>
        <p:nvSpPr>
          <p:cNvPr id="19" name="Rechteck 18"/>
          <p:cNvSpPr/>
          <p:nvPr userDrawn="1"/>
        </p:nvSpPr>
        <p:spPr>
          <a:xfrm>
            <a:off x="0" y="6486525"/>
            <a:ext cx="12192000" cy="371475"/>
          </a:xfrm>
          <a:prstGeom prst="rect">
            <a:avLst/>
          </a:prstGeom>
          <a:solidFill>
            <a:srgbClr val="1D0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1" y="-1703"/>
            <a:ext cx="12193200" cy="10017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2"/>
          </p:nvPr>
        </p:nvSpPr>
        <p:spPr>
          <a:xfrm>
            <a:off x="838200" y="6494579"/>
            <a:ext cx="2743200" cy="365125"/>
          </a:xfrm>
          <a:prstGeom prst="rect">
            <a:avLst/>
          </a:prstGeom>
        </p:spPr>
        <p:txBody>
          <a:bodyPr vert="horz" lIns="91440" tIns="45720" rIns="91440" bIns="45720" rtlCol="0" anchor="ctr"/>
          <a:lstStyle>
            <a:lvl1pPr algn="l">
              <a:defRPr sz="1000" b="0">
                <a:solidFill>
                  <a:schemeClr val="bg1"/>
                </a:solidFill>
                <a:latin typeface="Thesans Badenova" panose="020B0503040302060204" pitchFamily="34" charset="0"/>
              </a:defRPr>
            </a:lvl1pPr>
          </a:lstStyle>
          <a:p>
            <a:r>
              <a:rPr lang="de-DE"/>
              <a:t>Lahr, 08.12.2022</a:t>
            </a:r>
          </a:p>
        </p:txBody>
      </p:sp>
      <p:sp>
        <p:nvSpPr>
          <p:cNvPr id="5" name="Fußzeilenplatzhalter 4"/>
          <p:cNvSpPr>
            <a:spLocks noGrp="1"/>
          </p:cNvSpPr>
          <p:nvPr>
            <p:ph type="ftr" sz="quarter" idx="3"/>
          </p:nvPr>
        </p:nvSpPr>
        <p:spPr>
          <a:xfrm>
            <a:off x="4038600" y="6494579"/>
            <a:ext cx="4114800" cy="365125"/>
          </a:xfrm>
          <a:prstGeom prst="rect">
            <a:avLst/>
          </a:prstGeom>
        </p:spPr>
        <p:txBody>
          <a:bodyPr vert="horz" lIns="91440" tIns="45720" rIns="91440" bIns="45720" rtlCol="0" anchor="ctr"/>
          <a:lstStyle>
            <a:lvl1pPr algn="ctr">
              <a:defRPr sz="1000" b="0">
                <a:solidFill>
                  <a:schemeClr val="bg1"/>
                </a:solidFill>
                <a:latin typeface="Thesans Badenova" panose="020B0503040302060204" pitchFamily="34" charset="0"/>
              </a:defRPr>
            </a:lvl1pPr>
          </a:lstStyle>
          <a:p>
            <a:r>
              <a:rPr lang="de-DE" dirty="0"/>
              <a:t>bnNETZE GmbH</a:t>
            </a:r>
          </a:p>
        </p:txBody>
      </p:sp>
      <p:sp>
        <p:nvSpPr>
          <p:cNvPr id="6" name="Foliennummernplatzhalter 5"/>
          <p:cNvSpPr>
            <a:spLocks noGrp="1"/>
          </p:cNvSpPr>
          <p:nvPr>
            <p:ph type="sldNum" sz="quarter" idx="4"/>
          </p:nvPr>
        </p:nvSpPr>
        <p:spPr>
          <a:xfrm>
            <a:off x="8610600" y="6494579"/>
            <a:ext cx="2743200" cy="365125"/>
          </a:xfrm>
          <a:prstGeom prst="rect">
            <a:avLst/>
          </a:prstGeom>
        </p:spPr>
        <p:txBody>
          <a:bodyPr vert="horz" lIns="91440" tIns="45720" rIns="91440" bIns="45720" rtlCol="0" anchor="ctr"/>
          <a:lstStyle>
            <a:lvl1pPr algn="r">
              <a:defRPr sz="1000" b="0">
                <a:solidFill>
                  <a:schemeClr val="bg1"/>
                </a:solidFill>
                <a:latin typeface="Thesans Badenova" panose="020B0503040302060204" pitchFamily="34" charset="0"/>
              </a:defRPr>
            </a:lvl1pPr>
          </a:lstStyle>
          <a:p>
            <a:fld id="{31D8CB4B-F9FC-406F-954B-1E9247735FAA}" type="slidenum">
              <a:rPr lang="de-DE" smtClean="0"/>
              <a:pPr/>
              <a:t>‹Nr.›</a:t>
            </a:fld>
            <a:endParaRPr lang="de-DE"/>
          </a:p>
        </p:txBody>
      </p:sp>
      <p:sp>
        <p:nvSpPr>
          <p:cNvPr id="2" name="Titelplatzhalter 1"/>
          <p:cNvSpPr>
            <a:spLocks noGrp="1"/>
          </p:cNvSpPr>
          <p:nvPr>
            <p:ph type="title"/>
          </p:nvPr>
        </p:nvSpPr>
        <p:spPr>
          <a:xfrm>
            <a:off x="838200" y="-1703"/>
            <a:ext cx="8623635" cy="990000"/>
          </a:xfrm>
          <a:prstGeom prst="rect">
            <a:avLst/>
          </a:prstGeom>
        </p:spPr>
        <p:txBody>
          <a:bodyPr vert="horz" lIns="91440" tIns="45720" rIns="91440" bIns="45720" rtlCol="0" anchor="ctr">
            <a:normAutofit/>
          </a:bodyPr>
          <a:lstStyle/>
          <a:p>
            <a:r>
              <a:rPr lang="de-DE"/>
              <a:t>Titelmasterformat durch Klicken bearbeiten</a:t>
            </a:r>
          </a:p>
        </p:txBody>
      </p:sp>
      <p:sp>
        <p:nvSpPr>
          <p:cNvPr id="12" name="Textplatzhalter 11"/>
          <p:cNvSpPr>
            <a:spLocks noGrp="1"/>
          </p:cNvSpPr>
          <p:nvPr>
            <p:ph type="body" idx="1"/>
          </p:nvPr>
        </p:nvSpPr>
        <p:spPr>
          <a:xfrm>
            <a:off x="838200" y="1359017"/>
            <a:ext cx="10515600" cy="4772142"/>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pic>
        <p:nvPicPr>
          <p:cNvPr id="3" name="Grafik 2"/>
          <p:cNvPicPr>
            <a:picLocks noChangeAspect="1"/>
          </p:cNvPicPr>
          <p:nvPr userDrawn="1"/>
        </p:nvPicPr>
        <p:blipFill rotWithShape="1">
          <a:blip r:embed="rId34" cstate="print">
            <a:extLst>
              <a:ext uri="{28A0092B-C50C-407E-A947-70E740481C1C}">
                <a14:useLocalDpi xmlns:a14="http://schemas.microsoft.com/office/drawing/2010/main"/>
              </a:ext>
            </a:extLst>
          </a:blip>
          <a:srcRect/>
          <a:stretch/>
        </p:blipFill>
        <p:spPr>
          <a:xfrm>
            <a:off x="9627966" y="-21265"/>
            <a:ext cx="1928017" cy="999460"/>
          </a:xfrm>
          <a:prstGeom prst="rect">
            <a:avLst/>
          </a:prstGeom>
        </p:spPr>
      </p:pic>
    </p:spTree>
    <p:extLst>
      <p:ext uri="{BB962C8B-B14F-4D97-AF65-F5344CB8AC3E}">
        <p14:creationId xmlns:p14="http://schemas.microsoft.com/office/powerpoint/2010/main" val="96551987"/>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 id="2147483959" r:id="rId18"/>
    <p:sldLayoutId id="2147483960" r:id="rId19"/>
    <p:sldLayoutId id="2147483961" r:id="rId20"/>
    <p:sldLayoutId id="2147483962" r:id="rId21"/>
    <p:sldLayoutId id="2147483963" r:id="rId22"/>
    <p:sldLayoutId id="2147483964" r:id="rId23"/>
    <p:sldLayoutId id="2147483965" r:id="rId24"/>
    <p:sldLayoutId id="2147483966" r:id="rId25"/>
    <p:sldLayoutId id="2147483967" r:id="rId26"/>
    <p:sldLayoutId id="2147483968" r:id="rId27"/>
  </p:sldLayoutIdLst>
  <p:hf hdr="0"/>
  <p:txStyles>
    <p:titleStyle>
      <a:lvl1pPr algn="l" defTabSz="914400" rtl="0" eaLnBrk="1" latinLnBrk="0" hangingPunct="1">
        <a:lnSpc>
          <a:spcPct val="100000"/>
        </a:lnSpc>
        <a:spcBef>
          <a:spcPct val="0"/>
        </a:spcBef>
        <a:buNone/>
        <a:defRPr sz="2400" b="1" kern="1200">
          <a:solidFill>
            <a:srgbClr val="FF6600"/>
          </a:solidFill>
          <a:latin typeface="Thesans Badenova" panose="020B0503040302060204" pitchFamily="34" charset="0"/>
          <a:ea typeface="+mj-ea"/>
          <a:cs typeface="+mj-cs"/>
        </a:defRPr>
      </a:lvl1pPr>
    </p:titleStyle>
    <p:bodyStyle>
      <a:lvl1pPr marL="358775" indent="-358775" algn="l" defTabSz="914400" rtl="0" eaLnBrk="1" latinLnBrk="0" hangingPunct="1">
        <a:lnSpc>
          <a:spcPct val="130000"/>
        </a:lnSpc>
        <a:spcBef>
          <a:spcPts val="0"/>
        </a:spcBef>
        <a:buClr>
          <a:srgbClr val="1D009C"/>
        </a:buClr>
        <a:buFont typeface="Arial" panose="020B0604020202020204" pitchFamily="34" charset="0"/>
        <a:buChar char="•"/>
        <a:defRPr lang="de-DE" sz="1600" kern="1200" dirty="0" smtClean="0">
          <a:solidFill>
            <a:srgbClr val="404040"/>
          </a:solidFill>
          <a:latin typeface="Thesans Badenova" panose="020B0503040302060204" pitchFamily="34" charset="0"/>
          <a:ea typeface="+mn-ea"/>
          <a:cs typeface="+mn-cs"/>
        </a:defRPr>
      </a:lvl1pPr>
      <a:lvl2pPr marL="628650" indent="-285750" algn="l" defTabSz="914400" rtl="0" eaLnBrk="1" latinLnBrk="0" hangingPunct="1">
        <a:lnSpc>
          <a:spcPct val="130000"/>
        </a:lnSpc>
        <a:spcBef>
          <a:spcPts val="0"/>
        </a:spcBef>
        <a:buClr>
          <a:srgbClr val="FF6600"/>
        </a:buClr>
        <a:buSzPct val="90000"/>
        <a:buFont typeface="Wingdings" panose="05000000000000000000" pitchFamily="2" charset="2"/>
        <a:buChar char="è"/>
        <a:defRPr lang="de-DE" sz="1600" kern="1200" dirty="0" smtClean="0">
          <a:solidFill>
            <a:srgbClr val="404040"/>
          </a:solidFill>
          <a:latin typeface="Thesans Badenova" panose="020B0503040302060204" pitchFamily="34" charset="0"/>
          <a:ea typeface="+mn-ea"/>
          <a:cs typeface="+mn-cs"/>
        </a:defRPr>
      </a:lvl2pPr>
      <a:lvl3pPr marL="808038" indent="-179388" algn="l" defTabSz="914400" rtl="0" eaLnBrk="1" latinLnBrk="0" hangingPunct="1">
        <a:lnSpc>
          <a:spcPct val="130000"/>
        </a:lnSpc>
        <a:spcBef>
          <a:spcPts val="0"/>
        </a:spcBef>
        <a:buClr>
          <a:srgbClr val="1D009C"/>
        </a:buClr>
        <a:buFont typeface="Thesans Badenova" panose="020B0503040302060204" pitchFamily="34" charset="0"/>
        <a:buChar char="»"/>
        <a:defRPr lang="de-DE" sz="1400" kern="1200" dirty="0" smtClean="0">
          <a:solidFill>
            <a:srgbClr val="404040"/>
          </a:solidFill>
          <a:latin typeface="Thesans Badenova" panose="020B0503040302060204" pitchFamily="34" charset="0"/>
          <a:ea typeface="+mn-ea"/>
          <a:cs typeface="+mn-cs"/>
        </a:defRPr>
      </a:lvl3pPr>
      <a:lvl4pPr marL="808038" indent="0" algn="l" defTabSz="914400" rtl="0" eaLnBrk="1" latinLnBrk="0" hangingPunct="1">
        <a:lnSpc>
          <a:spcPct val="130000"/>
        </a:lnSpc>
        <a:spcBef>
          <a:spcPts val="0"/>
        </a:spcBef>
        <a:buFontTx/>
        <a:buNone/>
        <a:defRPr lang="de-DE" sz="1400" u="sng" kern="1200" baseline="0" dirty="0" smtClean="0">
          <a:solidFill>
            <a:srgbClr val="404040"/>
          </a:solidFill>
          <a:latin typeface="Thesans Badenova" panose="020B0503040302060204" pitchFamily="34" charset="0"/>
          <a:ea typeface="+mn-ea"/>
          <a:cs typeface="+mn-cs"/>
        </a:defRPr>
      </a:lvl4pPr>
      <a:lvl5pPr marL="987425" indent="-179388" algn="l" defTabSz="914400" rtl="0" eaLnBrk="1" latinLnBrk="0" hangingPunct="1">
        <a:lnSpc>
          <a:spcPct val="130000"/>
        </a:lnSpc>
        <a:spcBef>
          <a:spcPts val="0"/>
        </a:spcBef>
        <a:buClr>
          <a:srgbClr val="1D009C"/>
        </a:buClr>
        <a:buFont typeface="Thesans Badenova" panose="020B0503040302060204" pitchFamily="34" charset="0"/>
        <a:buChar char="&gt;"/>
        <a:defRPr lang="de-DE" sz="1400" kern="1200" baseline="0" dirty="0">
          <a:solidFill>
            <a:srgbClr val="404040"/>
          </a:solidFill>
          <a:latin typeface="Thesans Badenova" panose="020B050304030206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9"/>
            </p:custDataLst>
            <p:extLst>
              <p:ext uri="{D42A27DB-BD31-4B8C-83A1-F6EECF244321}">
                <p14:modId xmlns:p14="http://schemas.microsoft.com/office/powerpoint/2010/main" val="3771566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8292" name="think-cell Folie" r:id="rId31" imgW="235" imgH="235" progId="TCLayout.ActiveDocument.1">
                  <p:embed/>
                </p:oleObj>
              </mc:Choice>
              <mc:Fallback>
                <p:oleObj name="think-cell Folie" r:id="rId31" imgW="235" imgH="235" progId="TCLayout.ActiveDocument.1">
                  <p:embed/>
                  <p:pic>
                    <p:nvPicPr>
                      <p:cNvPr id="8" name="Objekt 7" hidden="1"/>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9" name="Rechteck 18"/>
          <p:cNvSpPr/>
          <p:nvPr userDrawn="1"/>
        </p:nvSpPr>
        <p:spPr>
          <a:xfrm>
            <a:off x="0" y="6486525"/>
            <a:ext cx="12192000" cy="371475"/>
          </a:xfrm>
          <a:prstGeom prst="rect">
            <a:avLst/>
          </a:prstGeom>
          <a:solidFill>
            <a:srgbClr val="1D0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1" y="-1703"/>
            <a:ext cx="12193200" cy="10017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2"/>
          </p:nvPr>
        </p:nvSpPr>
        <p:spPr>
          <a:xfrm>
            <a:off x="838200" y="6494579"/>
            <a:ext cx="2743200" cy="365125"/>
          </a:xfrm>
          <a:prstGeom prst="rect">
            <a:avLst/>
          </a:prstGeom>
        </p:spPr>
        <p:txBody>
          <a:bodyPr vert="horz" lIns="91440" tIns="45720" rIns="91440" bIns="45720" rtlCol="0" anchor="ctr"/>
          <a:lstStyle>
            <a:lvl1pPr algn="l">
              <a:defRPr sz="1000" b="0">
                <a:solidFill>
                  <a:schemeClr val="bg1"/>
                </a:solidFill>
                <a:latin typeface="Thesans Badenova" panose="020B0503040302060204" pitchFamily="34" charset="0"/>
              </a:defRPr>
            </a:lvl1pPr>
          </a:lstStyle>
          <a:p>
            <a:r>
              <a:rPr lang="de-DE"/>
              <a:t>Lahr, 08.12.2022</a:t>
            </a:r>
            <a:endParaRPr lang="de-DE" dirty="0"/>
          </a:p>
        </p:txBody>
      </p:sp>
      <p:sp>
        <p:nvSpPr>
          <p:cNvPr id="5" name="Fußzeilenplatzhalter 4"/>
          <p:cNvSpPr>
            <a:spLocks noGrp="1"/>
          </p:cNvSpPr>
          <p:nvPr>
            <p:ph type="ftr" sz="quarter" idx="3"/>
          </p:nvPr>
        </p:nvSpPr>
        <p:spPr>
          <a:xfrm>
            <a:off x="4038600" y="6494579"/>
            <a:ext cx="4114800" cy="365125"/>
          </a:xfrm>
          <a:prstGeom prst="rect">
            <a:avLst/>
          </a:prstGeom>
        </p:spPr>
        <p:txBody>
          <a:bodyPr vert="horz" lIns="91440" tIns="45720" rIns="91440" bIns="45720" rtlCol="0" anchor="ctr"/>
          <a:lstStyle>
            <a:lvl1pPr algn="ctr">
              <a:defRPr sz="1000" b="0">
                <a:solidFill>
                  <a:schemeClr val="bg1"/>
                </a:solidFill>
                <a:latin typeface="Thesans Badenova" panose="020B0503040302060204" pitchFamily="34" charset="0"/>
              </a:defRPr>
            </a:lvl1pPr>
          </a:lstStyle>
          <a:p>
            <a:r>
              <a:rPr lang="de-DE" dirty="0"/>
              <a:t>bnNETZE GmbH</a:t>
            </a:r>
          </a:p>
        </p:txBody>
      </p:sp>
      <p:sp>
        <p:nvSpPr>
          <p:cNvPr id="6" name="Foliennummernplatzhalter 5"/>
          <p:cNvSpPr>
            <a:spLocks noGrp="1"/>
          </p:cNvSpPr>
          <p:nvPr>
            <p:ph type="sldNum" sz="quarter" idx="4"/>
          </p:nvPr>
        </p:nvSpPr>
        <p:spPr>
          <a:xfrm>
            <a:off x="8610600" y="6494579"/>
            <a:ext cx="2743200" cy="365125"/>
          </a:xfrm>
          <a:prstGeom prst="rect">
            <a:avLst/>
          </a:prstGeom>
        </p:spPr>
        <p:txBody>
          <a:bodyPr vert="horz" lIns="91440" tIns="45720" rIns="91440" bIns="45720" rtlCol="0" anchor="ctr"/>
          <a:lstStyle>
            <a:lvl1pPr algn="r">
              <a:defRPr sz="1000" b="0">
                <a:solidFill>
                  <a:schemeClr val="bg1"/>
                </a:solidFill>
                <a:latin typeface="Thesans Badenova" panose="020B0503040302060204" pitchFamily="34" charset="0"/>
              </a:defRPr>
            </a:lvl1pPr>
          </a:lstStyle>
          <a:p>
            <a:fld id="{31D8CB4B-F9FC-406F-954B-1E9247735FAA}" type="slidenum">
              <a:rPr lang="de-DE" smtClean="0"/>
              <a:pPr/>
              <a:t>‹Nr.›</a:t>
            </a:fld>
            <a:endParaRPr lang="de-DE"/>
          </a:p>
        </p:txBody>
      </p:sp>
      <p:sp>
        <p:nvSpPr>
          <p:cNvPr id="2" name="Titelplatzhalter 1"/>
          <p:cNvSpPr>
            <a:spLocks noGrp="1"/>
          </p:cNvSpPr>
          <p:nvPr>
            <p:ph type="title"/>
          </p:nvPr>
        </p:nvSpPr>
        <p:spPr>
          <a:xfrm>
            <a:off x="838200" y="-1703"/>
            <a:ext cx="8623635" cy="990000"/>
          </a:xfrm>
          <a:prstGeom prst="rect">
            <a:avLst/>
          </a:prstGeom>
        </p:spPr>
        <p:txBody>
          <a:bodyPr vert="horz" lIns="91440" tIns="45720" rIns="91440" bIns="45720" rtlCol="0" anchor="ctr">
            <a:normAutofit/>
          </a:bodyPr>
          <a:lstStyle/>
          <a:p>
            <a:r>
              <a:rPr lang="de-DE" dirty="0"/>
              <a:t>Titelmasterformat durch Klicken bearbeiten</a:t>
            </a:r>
          </a:p>
        </p:txBody>
      </p:sp>
      <p:sp>
        <p:nvSpPr>
          <p:cNvPr id="12" name="Textplatzhalter 11"/>
          <p:cNvSpPr>
            <a:spLocks noGrp="1"/>
          </p:cNvSpPr>
          <p:nvPr>
            <p:ph type="body" idx="1"/>
          </p:nvPr>
        </p:nvSpPr>
        <p:spPr>
          <a:xfrm>
            <a:off x="838200" y="1359017"/>
            <a:ext cx="10515600" cy="4772142"/>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3" name="Grafik 2"/>
          <p:cNvPicPr>
            <a:picLocks noChangeAspect="1"/>
          </p:cNvPicPr>
          <p:nvPr userDrawn="1"/>
        </p:nvPicPr>
        <p:blipFill rotWithShape="1">
          <a:blip r:embed="rId33" cstate="print">
            <a:extLst>
              <a:ext uri="{28A0092B-C50C-407E-A947-70E740481C1C}">
                <a14:useLocalDpi xmlns:a14="http://schemas.microsoft.com/office/drawing/2010/main"/>
              </a:ext>
            </a:extLst>
          </a:blip>
          <a:srcRect/>
          <a:stretch/>
        </p:blipFill>
        <p:spPr>
          <a:xfrm>
            <a:off x="9627966" y="-21265"/>
            <a:ext cx="1928017" cy="999460"/>
          </a:xfrm>
          <a:prstGeom prst="rect">
            <a:avLst/>
          </a:prstGeom>
        </p:spPr>
      </p:pic>
    </p:spTree>
    <p:extLst>
      <p:ext uri="{BB962C8B-B14F-4D97-AF65-F5344CB8AC3E}">
        <p14:creationId xmlns:p14="http://schemas.microsoft.com/office/powerpoint/2010/main" val="3448675985"/>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 id="2147483990" r:id="rId21"/>
    <p:sldLayoutId id="2147483991" r:id="rId22"/>
    <p:sldLayoutId id="2147483992" r:id="rId23"/>
    <p:sldLayoutId id="2147483993" r:id="rId24"/>
    <p:sldLayoutId id="2147483994" r:id="rId25"/>
    <p:sldLayoutId id="2147483995" r:id="rId26"/>
  </p:sldLayoutIdLst>
  <p:hf hdr="0"/>
  <p:txStyles>
    <p:titleStyle>
      <a:lvl1pPr algn="l" defTabSz="914400" rtl="0" eaLnBrk="1" latinLnBrk="0" hangingPunct="1">
        <a:lnSpc>
          <a:spcPct val="100000"/>
        </a:lnSpc>
        <a:spcBef>
          <a:spcPct val="0"/>
        </a:spcBef>
        <a:buNone/>
        <a:defRPr sz="2400" b="1" kern="1200">
          <a:solidFill>
            <a:srgbClr val="FF6600"/>
          </a:solidFill>
          <a:latin typeface="Thesans Badenova" panose="020B0503040302060204" pitchFamily="34" charset="0"/>
          <a:ea typeface="+mj-ea"/>
          <a:cs typeface="+mj-cs"/>
        </a:defRPr>
      </a:lvl1pPr>
    </p:titleStyle>
    <p:bodyStyle>
      <a:lvl1pPr marL="358775" indent="-358775" algn="l" defTabSz="914400" rtl="0" eaLnBrk="1" latinLnBrk="0" hangingPunct="1">
        <a:lnSpc>
          <a:spcPct val="130000"/>
        </a:lnSpc>
        <a:spcBef>
          <a:spcPts val="0"/>
        </a:spcBef>
        <a:buClr>
          <a:srgbClr val="1D009C"/>
        </a:buClr>
        <a:buFont typeface="Arial" panose="020B0604020202020204" pitchFamily="34" charset="0"/>
        <a:buChar char="•"/>
        <a:defRPr lang="de-DE" sz="1600" kern="1200" dirty="0" smtClean="0">
          <a:solidFill>
            <a:srgbClr val="404040"/>
          </a:solidFill>
          <a:latin typeface="Thesans Badenova" panose="020B0503040302060204" pitchFamily="34" charset="0"/>
          <a:ea typeface="+mn-ea"/>
          <a:cs typeface="+mn-cs"/>
        </a:defRPr>
      </a:lvl1pPr>
      <a:lvl2pPr marL="628650" indent="-285750" algn="l" defTabSz="914400" rtl="0" eaLnBrk="1" latinLnBrk="0" hangingPunct="1">
        <a:lnSpc>
          <a:spcPct val="130000"/>
        </a:lnSpc>
        <a:spcBef>
          <a:spcPts val="0"/>
        </a:spcBef>
        <a:buClr>
          <a:srgbClr val="FF6600"/>
        </a:buClr>
        <a:buSzPct val="90000"/>
        <a:buFont typeface="Wingdings" panose="05000000000000000000" pitchFamily="2" charset="2"/>
        <a:buChar char="è"/>
        <a:defRPr lang="de-DE" sz="1600" kern="1200" dirty="0" smtClean="0">
          <a:solidFill>
            <a:srgbClr val="404040"/>
          </a:solidFill>
          <a:latin typeface="Thesans Badenova" panose="020B0503040302060204" pitchFamily="34" charset="0"/>
          <a:ea typeface="+mn-ea"/>
          <a:cs typeface="+mn-cs"/>
        </a:defRPr>
      </a:lvl2pPr>
      <a:lvl3pPr marL="808038" indent="-179388" algn="l" defTabSz="914400" rtl="0" eaLnBrk="1" latinLnBrk="0" hangingPunct="1">
        <a:lnSpc>
          <a:spcPct val="130000"/>
        </a:lnSpc>
        <a:spcBef>
          <a:spcPts val="0"/>
        </a:spcBef>
        <a:buClr>
          <a:srgbClr val="1D009C"/>
        </a:buClr>
        <a:buFont typeface="Thesans Badenova" panose="020B0503040302060204" pitchFamily="34" charset="0"/>
        <a:buChar char="»"/>
        <a:defRPr lang="de-DE" sz="1400" kern="1200" dirty="0" smtClean="0">
          <a:solidFill>
            <a:srgbClr val="404040"/>
          </a:solidFill>
          <a:latin typeface="Thesans Badenova" panose="020B0503040302060204" pitchFamily="34" charset="0"/>
          <a:ea typeface="+mn-ea"/>
          <a:cs typeface="+mn-cs"/>
        </a:defRPr>
      </a:lvl3pPr>
      <a:lvl4pPr marL="808038" indent="0" algn="l" defTabSz="914400" rtl="0" eaLnBrk="1" latinLnBrk="0" hangingPunct="1">
        <a:lnSpc>
          <a:spcPct val="130000"/>
        </a:lnSpc>
        <a:spcBef>
          <a:spcPts val="0"/>
        </a:spcBef>
        <a:buFontTx/>
        <a:buNone/>
        <a:defRPr lang="de-DE" sz="1400" u="sng" kern="1200" baseline="0" dirty="0" smtClean="0">
          <a:solidFill>
            <a:srgbClr val="404040"/>
          </a:solidFill>
          <a:latin typeface="Thesans Badenova" panose="020B0503040302060204" pitchFamily="34" charset="0"/>
          <a:ea typeface="+mn-ea"/>
          <a:cs typeface="+mn-cs"/>
        </a:defRPr>
      </a:lvl4pPr>
      <a:lvl5pPr marL="987425" indent="-179388" algn="l" defTabSz="914400" rtl="0" eaLnBrk="1" latinLnBrk="0" hangingPunct="1">
        <a:lnSpc>
          <a:spcPct val="130000"/>
        </a:lnSpc>
        <a:spcBef>
          <a:spcPts val="0"/>
        </a:spcBef>
        <a:buClr>
          <a:srgbClr val="1D009C"/>
        </a:buClr>
        <a:buFont typeface="Thesans Badenova" panose="020B0503040302060204" pitchFamily="34" charset="0"/>
        <a:buChar char="&gt;"/>
        <a:defRPr lang="de-DE" sz="1400" kern="1200" baseline="0" dirty="0">
          <a:solidFill>
            <a:srgbClr val="404040"/>
          </a:solidFill>
          <a:latin typeface="Thesans Badenova" panose="020B050304030206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9"/>
            </p:custDataLst>
            <p:extLst>
              <p:ext uri="{D42A27DB-BD31-4B8C-83A1-F6EECF244321}">
                <p14:modId xmlns:p14="http://schemas.microsoft.com/office/powerpoint/2010/main" val="3513066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2" name="think-cell Folie" r:id="rId31" imgW="235" imgH="235" progId="TCLayout.ActiveDocument.1">
                  <p:embed/>
                </p:oleObj>
              </mc:Choice>
              <mc:Fallback>
                <p:oleObj name="think-cell Folie" r:id="rId31" imgW="235" imgH="235" progId="TCLayout.ActiveDocument.1">
                  <p:embed/>
                  <p:pic>
                    <p:nvPicPr>
                      <p:cNvPr id="8" name="Objekt 7" hidden="1"/>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9" name="Rechteck 18"/>
          <p:cNvSpPr/>
          <p:nvPr userDrawn="1"/>
        </p:nvSpPr>
        <p:spPr>
          <a:xfrm>
            <a:off x="0" y="6486525"/>
            <a:ext cx="12192000" cy="371475"/>
          </a:xfrm>
          <a:prstGeom prst="rect">
            <a:avLst/>
          </a:prstGeom>
          <a:solidFill>
            <a:srgbClr val="1D0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1" y="-1703"/>
            <a:ext cx="12193200" cy="10017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2"/>
          </p:nvPr>
        </p:nvSpPr>
        <p:spPr>
          <a:xfrm>
            <a:off x="838200" y="6494579"/>
            <a:ext cx="2743200" cy="365125"/>
          </a:xfrm>
          <a:prstGeom prst="rect">
            <a:avLst/>
          </a:prstGeom>
        </p:spPr>
        <p:txBody>
          <a:bodyPr vert="horz" lIns="91440" tIns="45720" rIns="91440" bIns="45720" rtlCol="0" anchor="ctr"/>
          <a:lstStyle>
            <a:lvl1pPr algn="l">
              <a:defRPr sz="1000" b="0">
                <a:solidFill>
                  <a:schemeClr val="bg1"/>
                </a:solidFill>
                <a:latin typeface="Thesans Badenova" panose="020B0503040302060204" pitchFamily="34" charset="0"/>
              </a:defRPr>
            </a:lvl1pPr>
          </a:lstStyle>
          <a:p>
            <a:r>
              <a:rPr lang="de-DE"/>
              <a:t>Lahr, 08.12.2022</a:t>
            </a:r>
            <a:endParaRPr lang="de-DE" dirty="0"/>
          </a:p>
        </p:txBody>
      </p:sp>
      <p:sp>
        <p:nvSpPr>
          <p:cNvPr id="5" name="Fußzeilenplatzhalter 4"/>
          <p:cNvSpPr>
            <a:spLocks noGrp="1"/>
          </p:cNvSpPr>
          <p:nvPr>
            <p:ph type="ftr" sz="quarter" idx="3"/>
          </p:nvPr>
        </p:nvSpPr>
        <p:spPr>
          <a:xfrm>
            <a:off x="4038600" y="6494579"/>
            <a:ext cx="4114800" cy="365125"/>
          </a:xfrm>
          <a:prstGeom prst="rect">
            <a:avLst/>
          </a:prstGeom>
        </p:spPr>
        <p:txBody>
          <a:bodyPr vert="horz" lIns="91440" tIns="45720" rIns="91440" bIns="45720" rtlCol="0" anchor="ctr"/>
          <a:lstStyle>
            <a:lvl1pPr algn="ctr">
              <a:defRPr sz="1000" b="0">
                <a:solidFill>
                  <a:schemeClr val="bg1"/>
                </a:solidFill>
                <a:latin typeface="Thesans Badenova" panose="020B0503040302060204" pitchFamily="34" charset="0"/>
              </a:defRPr>
            </a:lvl1pPr>
          </a:lstStyle>
          <a:p>
            <a:r>
              <a:rPr lang="de-DE" dirty="0"/>
              <a:t>bnNETZE GmbH</a:t>
            </a:r>
          </a:p>
        </p:txBody>
      </p:sp>
      <p:sp>
        <p:nvSpPr>
          <p:cNvPr id="6" name="Foliennummernplatzhalter 5"/>
          <p:cNvSpPr>
            <a:spLocks noGrp="1"/>
          </p:cNvSpPr>
          <p:nvPr>
            <p:ph type="sldNum" sz="quarter" idx="4"/>
          </p:nvPr>
        </p:nvSpPr>
        <p:spPr>
          <a:xfrm>
            <a:off x="8610600" y="6494579"/>
            <a:ext cx="2743200" cy="365125"/>
          </a:xfrm>
          <a:prstGeom prst="rect">
            <a:avLst/>
          </a:prstGeom>
        </p:spPr>
        <p:txBody>
          <a:bodyPr vert="horz" lIns="91440" tIns="45720" rIns="91440" bIns="45720" rtlCol="0" anchor="ctr"/>
          <a:lstStyle>
            <a:lvl1pPr algn="r">
              <a:defRPr sz="1000" b="0">
                <a:solidFill>
                  <a:schemeClr val="bg1"/>
                </a:solidFill>
                <a:latin typeface="Thesans Badenova" panose="020B0503040302060204" pitchFamily="34" charset="0"/>
              </a:defRPr>
            </a:lvl1pPr>
          </a:lstStyle>
          <a:p>
            <a:fld id="{31D8CB4B-F9FC-406F-954B-1E9247735FAA}" type="slidenum">
              <a:rPr lang="de-DE" smtClean="0"/>
              <a:pPr/>
              <a:t>‹Nr.›</a:t>
            </a:fld>
            <a:endParaRPr lang="de-DE"/>
          </a:p>
        </p:txBody>
      </p:sp>
      <p:sp>
        <p:nvSpPr>
          <p:cNvPr id="2" name="Titelplatzhalter 1"/>
          <p:cNvSpPr>
            <a:spLocks noGrp="1"/>
          </p:cNvSpPr>
          <p:nvPr>
            <p:ph type="title"/>
          </p:nvPr>
        </p:nvSpPr>
        <p:spPr>
          <a:xfrm>
            <a:off x="838200" y="-1703"/>
            <a:ext cx="8623635" cy="990000"/>
          </a:xfrm>
          <a:prstGeom prst="rect">
            <a:avLst/>
          </a:prstGeom>
        </p:spPr>
        <p:txBody>
          <a:bodyPr vert="horz" lIns="91440" tIns="45720" rIns="91440" bIns="45720" rtlCol="0" anchor="ctr">
            <a:normAutofit/>
          </a:bodyPr>
          <a:lstStyle/>
          <a:p>
            <a:r>
              <a:rPr lang="de-DE" dirty="0"/>
              <a:t>Titelmasterformat durch Klicken bearbeiten</a:t>
            </a:r>
          </a:p>
        </p:txBody>
      </p:sp>
      <p:sp>
        <p:nvSpPr>
          <p:cNvPr id="12" name="Textplatzhalter 11"/>
          <p:cNvSpPr>
            <a:spLocks noGrp="1"/>
          </p:cNvSpPr>
          <p:nvPr>
            <p:ph type="body" idx="1"/>
          </p:nvPr>
        </p:nvSpPr>
        <p:spPr>
          <a:xfrm>
            <a:off x="838200" y="1359017"/>
            <a:ext cx="10515600" cy="4772142"/>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3" name="Grafik 2"/>
          <p:cNvPicPr>
            <a:picLocks noChangeAspect="1"/>
          </p:cNvPicPr>
          <p:nvPr userDrawn="1"/>
        </p:nvPicPr>
        <p:blipFill rotWithShape="1">
          <a:blip r:embed="rId33" cstate="print">
            <a:extLst>
              <a:ext uri="{28A0092B-C50C-407E-A947-70E740481C1C}">
                <a14:useLocalDpi xmlns:a14="http://schemas.microsoft.com/office/drawing/2010/main"/>
              </a:ext>
            </a:extLst>
          </a:blip>
          <a:srcRect/>
          <a:stretch/>
        </p:blipFill>
        <p:spPr>
          <a:xfrm>
            <a:off x="9627966" y="-21265"/>
            <a:ext cx="1928017" cy="999460"/>
          </a:xfrm>
          <a:prstGeom prst="rect">
            <a:avLst/>
          </a:prstGeom>
        </p:spPr>
      </p:pic>
    </p:spTree>
    <p:extLst>
      <p:ext uri="{BB962C8B-B14F-4D97-AF65-F5344CB8AC3E}">
        <p14:creationId xmlns:p14="http://schemas.microsoft.com/office/powerpoint/2010/main" val="148436705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Lst>
  <p:hf hdr="0"/>
  <p:txStyles>
    <p:titleStyle>
      <a:lvl1pPr algn="l" defTabSz="914400" rtl="0" eaLnBrk="1" latinLnBrk="0" hangingPunct="1">
        <a:lnSpc>
          <a:spcPct val="100000"/>
        </a:lnSpc>
        <a:spcBef>
          <a:spcPct val="0"/>
        </a:spcBef>
        <a:buNone/>
        <a:defRPr sz="2400" b="1" kern="1200">
          <a:solidFill>
            <a:srgbClr val="FF6600"/>
          </a:solidFill>
          <a:latin typeface="Thesans Badenova" panose="020B0503040302060204" pitchFamily="34" charset="0"/>
          <a:ea typeface="+mj-ea"/>
          <a:cs typeface="+mj-cs"/>
        </a:defRPr>
      </a:lvl1pPr>
    </p:titleStyle>
    <p:bodyStyle>
      <a:lvl1pPr marL="358775" indent="-358775" algn="l" defTabSz="914400" rtl="0" eaLnBrk="1" latinLnBrk="0" hangingPunct="1">
        <a:lnSpc>
          <a:spcPct val="130000"/>
        </a:lnSpc>
        <a:spcBef>
          <a:spcPts val="0"/>
        </a:spcBef>
        <a:buClr>
          <a:srgbClr val="1D009C"/>
        </a:buClr>
        <a:buFont typeface="Arial" panose="020B0604020202020204" pitchFamily="34" charset="0"/>
        <a:buChar char="•"/>
        <a:defRPr lang="de-DE" sz="1600" kern="1200" dirty="0" smtClean="0">
          <a:solidFill>
            <a:srgbClr val="404040"/>
          </a:solidFill>
          <a:latin typeface="Thesans Badenova" panose="020B0503040302060204" pitchFamily="34" charset="0"/>
          <a:ea typeface="+mn-ea"/>
          <a:cs typeface="+mn-cs"/>
        </a:defRPr>
      </a:lvl1pPr>
      <a:lvl2pPr marL="628650" indent="-285750" algn="l" defTabSz="914400" rtl="0" eaLnBrk="1" latinLnBrk="0" hangingPunct="1">
        <a:lnSpc>
          <a:spcPct val="130000"/>
        </a:lnSpc>
        <a:spcBef>
          <a:spcPts val="0"/>
        </a:spcBef>
        <a:buClr>
          <a:srgbClr val="FF6600"/>
        </a:buClr>
        <a:buSzPct val="90000"/>
        <a:buFont typeface="Wingdings" panose="05000000000000000000" pitchFamily="2" charset="2"/>
        <a:buChar char="è"/>
        <a:defRPr lang="de-DE" sz="1600" kern="1200" dirty="0" smtClean="0">
          <a:solidFill>
            <a:srgbClr val="404040"/>
          </a:solidFill>
          <a:latin typeface="Thesans Badenova" panose="020B0503040302060204" pitchFamily="34" charset="0"/>
          <a:ea typeface="+mn-ea"/>
          <a:cs typeface="+mn-cs"/>
        </a:defRPr>
      </a:lvl2pPr>
      <a:lvl3pPr marL="808038" indent="-179388" algn="l" defTabSz="914400" rtl="0" eaLnBrk="1" latinLnBrk="0" hangingPunct="1">
        <a:lnSpc>
          <a:spcPct val="130000"/>
        </a:lnSpc>
        <a:spcBef>
          <a:spcPts val="0"/>
        </a:spcBef>
        <a:buClr>
          <a:srgbClr val="1D009C"/>
        </a:buClr>
        <a:buFont typeface="Thesans Badenova" panose="020B0503040302060204" pitchFamily="34" charset="0"/>
        <a:buChar char="»"/>
        <a:defRPr lang="de-DE" sz="1400" kern="1200" dirty="0" smtClean="0">
          <a:solidFill>
            <a:srgbClr val="404040"/>
          </a:solidFill>
          <a:latin typeface="Thesans Badenova" panose="020B0503040302060204" pitchFamily="34" charset="0"/>
          <a:ea typeface="+mn-ea"/>
          <a:cs typeface="+mn-cs"/>
        </a:defRPr>
      </a:lvl3pPr>
      <a:lvl4pPr marL="808038" indent="0" algn="l" defTabSz="914400" rtl="0" eaLnBrk="1" latinLnBrk="0" hangingPunct="1">
        <a:lnSpc>
          <a:spcPct val="130000"/>
        </a:lnSpc>
        <a:spcBef>
          <a:spcPts val="0"/>
        </a:spcBef>
        <a:buFontTx/>
        <a:buNone/>
        <a:defRPr lang="de-DE" sz="1400" u="sng" kern="1200" baseline="0" dirty="0" smtClean="0">
          <a:solidFill>
            <a:srgbClr val="404040"/>
          </a:solidFill>
          <a:latin typeface="Thesans Badenova" panose="020B0503040302060204" pitchFamily="34" charset="0"/>
          <a:ea typeface="+mn-ea"/>
          <a:cs typeface="+mn-cs"/>
        </a:defRPr>
      </a:lvl4pPr>
      <a:lvl5pPr marL="987425" indent="-179388" algn="l" defTabSz="914400" rtl="0" eaLnBrk="1" latinLnBrk="0" hangingPunct="1">
        <a:lnSpc>
          <a:spcPct val="130000"/>
        </a:lnSpc>
        <a:spcBef>
          <a:spcPts val="0"/>
        </a:spcBef>
        <a:buClr>
          <a:srgbClr val="1D009C"/>
        </a:buClr>
        <a:buFont typeface="Thesans Badenova" panose="020B0503040302060204" pitchFamily="34" charset="0"/>
        <a:buChar char="&gt;"/>
        <a:defRPr lang="de-DE" sz="1400" kern="1200" baseline="0" dirty="0">
          <a:solidFill>
            <a:srgbClr val="404040"/>
          </a:solidFill>
          <a:latin typeface="Thesans Badenova" panose="020B050304030206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6" name="think-cell Folie" r:id="rId31" imgW="235" imgH="235" progId="TCLayout.ActiveDocument.1">
                  <p:embed/>
                </p:oleObj>
              </mc:Choice>
              <mc:Fallback>
                <p:oleObj name="think-cell Folie" r:id="rId31" imgW="235" imgH="235" progId="TCLayout.ActiveDocument.1">
                  <p:embed/>
                  <p:pic>
                    <p:nvPicPr>
                      <p:cNvPr id="8" name="Objekt 7" hidden="1"/>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e-DE" sz="2400" b="1" dirty="0">
              <a:solidFill>
                <a:srgbClr val="FFFFFF"/>
              </a:solidFill>
              <a:sym typeface="Thesans Badenova" panose="020B0503040302060204" pitchFamily="34" charset="0"/>
            </a:endParaRPr>
          </a:p>
        </p:txBody>
      </p:sp>
      <p:sp>
        <p:nvSpPr>
          <p:cNvPr id="19" name="Rechteck 18"/>
          <p:cNvSpPr/>
          <p:nvPr userDrawn="1"/>
        </p:nvSpPr>
        <p:spPr>
          <a:xfrm>
            <a:off x="0" y="6486525"/>
            <a:ext cx="12192000" cy="371475"/>
          </a:xfrm>
          <a:prstGeom prst="rect">
            <a:avLst/>
          </a:prstGeom>
          <a:solidFill>
            <a:srgbClr val="1D0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9" name="Rechteck 8"/>
          <p:cNvSpPr/>
          <p:nvPr userDrawn="1"/>
        </p:nvSpPr>
        <p:spPr>
          <a:xfrm>
            <a:off x="-1" y="-1703"/>
            <a:ext cx="12193200" cy="10017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4" name="Datumsplatzhalter 3"/>
          <p:cNvSpPr>
            <a:spLocks noGrp="1"/>
          </p:cNvSpPr>
          <p:nvPr>
            <p:ph type="dt" sz="half" idx="2"/>
          </p:nvPr>
        </p:nvSpPr>
        <p:spPr>
          <a:xfrm>
            <a:off x="838200" y="6494579"/>
            <a:ext cx="2743200" cy="365125"/>
          </a:xfrm>
          <a:prstGeom prst="rect">
            <a:avLst/>
          </a:prstGeom>
        </p:spPr>
        <p:txBody>
          <a:bodyPr vert="horz" lIns="91440" tIns="45720" rIns="91440" bIns="45720" rtlCol="0" anchor="ctr"/>
          <a:lstStyle>
            <a:lvl1pPr algn="l">
              <a:defRPr sz="1000" b="0">
                <a:solidFill>
                  <a:schemeClr val="bg1"/>
                </a:solidFill>
                <a:latin typeface="Thesans Badenova" panose="020B0503040302060204" pitchFamily="34" charset="0"/>
              </a:defRPr>
            </a:lvl1pPr>
          </a:lstStyle>
          <a:p>
            <a:r>
              <a:rPr lang="de-DE">
                <a:solidFill>
                  <a:srgbClr val="FFFFFF"/>
                </a:solidFill>
              </a:rPr>
              <a:t>Lahr, 08.12.2022</a:t>
            </a:r>
            <a:endParaRPr lang="de-DE" dirty="0">
              <a:solidFill>
                <a:srgbClr val="FFFFFF"/>
              </a:solidFill>
            </a:endParaRPr>
          </a:p>
        </p:txBody>
      </p:sp>
      <p:sp>
        <p:nvSpPr>
          <p:cNvPr id="5" name="Fußzeilenplatzhalter 4"/>
          <p:cNvSpPr>
            <a:spLocks noGrp="1"/>
          </p:cNvSpPr>
          <p:nvPr>
            <p:ph type="ftr" sz="quarter" idx="3"/>
          </p:nvPr>
        </p:nvSpPr>
        <p:spPr>
          <a:xfrm>
            <a:off x="4038600" y="6494579"/>
            <a:ext cx="4114800" cy="365125"/>
          </a:xfrm>
          <a:prstGeom prst="rect">
            <a:avLst/>
          </a:prstGeom>
        </p:spPr>
        <p:txBody>
          <a:bodyPr vert="horz" lIns="91440" tIns="45720" rIns="91440" bIns="45720" rtlCol="0" anchor="ctr"/>
          <a:lstStyle>
            <a:lvl1pPr algn="ctr">
              <a:defRPr sz="1000" b="0">
                <a:solidFill>
                  <a:schemeClr val="bg1"/>
                </a:solidFill>
                <a:latin typeface="Thesans Badenova" panose="020B0503040302060204" pitchFamily="34" charset="0"/>
              </a:defRPr>
            </a:lvl1pPr>
          </a:lstStyle>
          <a:p>
            <a:r>
              <a:rPr lang="de-DE" dirty="0">
                <a:solidFill>
                  <a:srgbClr val="FFFFFF"/>
                </a:solidFill>
              </a:rPr>
              <a:t>bnNETZE GmbH</a:t>
            </a:r>
          </a:p>
        </p:txBody>
      </p:sp>
      <p:sp>
        <p:nvSpPr>
          <p:cNvPr id="6" name="Foliennummernplatzhalter 5"/>
          <p:cNvSpPr>
            <a:spLocks noGrp="1"/>
          </p:cNvSpPr>
          <p:nvPr>
            <p:ph type="sldNum" sz="quarter" idx="4"/>
          </p:nvPr>
        </p:nvSpPr>
        <p:spPr>
          <a:xfrm>
            <a:off x="8610600" y="6494579"/>
            <a:ext cx="2743200" cy="365125"/>
          </a:xfrm>
          <a:prstGeom prst="rect">
            <a:avLst/>
          </a:prstGeom>
        </p:spPr>
        <p:txBody>
          <a:bodyPr vert="horz" lIns="91440" tIns="45720" rIns="91440" bIns="45720" rtlCol="0" anchor="ctr"/>
          <a:lstStyle>
            <a:lvl1pPr algn="r">
              <a:defRPr sz="1000" b="0">
                <a:solidFill>
                  <a:schemeClr val="bg1"/>
                </a:solidFill>
                <a:latin typeface="Thesans Badenova" panose="020B0503040302060204" pitchFamily="34" charset="0"/>
              </a:defRPr>
            </a:lvl1pPr>
          </a:lstStyle>
          <a:p>
            <a:fld id="{31D8CB4B-F9FC-406F-954B-1E9247735FAA}" type="slidenum">
              <a:rPr lang="de-DE" smtClean="0">
                <a:solidFill>
                  <a:srgbClr val="FFFFFF"/>
                </a:solidFill>
              </a:rPr>
              <a:pPr/>
              <a:t>‹Nr.›</a:t>
            </a:fld>
            <a:endParaRPr lang="de-DE">
              <a:solidFill>
                <a:srgbClr val="FFFFFF"/>
              </a:solidFill>
            </a:endParaRPr>
          </a:p>
        </p:txBody>
      </p:sp>
      <p:sp>
        <p:nvSpPr>
          <p:cNvPr id="2" name="Titelplatzhalter 1"/>
          <p:cNvSpPr>
            <a:spLocks noGrp="1"/>
          </p:cNvSpPr>
          <p:nvPr>
            <p:ph type="title"/>
          </p:nvPr>
        </p:nvSpPr>
        <p:spPr>
          <a:xfrm>
            <a:off x="838200" y="-1703"/>
            <a:ext cx="8623635" cy="990000"/>
          </a:xfrm>
          <a:prstGeom prst="rect">
            <a:avLst/>
          </a:prstGeom>
        </p:spPr>
        <p:txBody>
          <a:bodyPr vert="horz" lIns="91440" tIns="45720" rIns="91440" bIns="45720" rtlCol="0" anchor="ctr">
            <a:normAutofit/>
          </a:bodyPr>
          <a:lstStyle/>
          <a:p>
            <a:r>
              <a:rPr lang="de-DE" dirty="0"/>
              <a:t>Titelmasterformat durch Klicken bearbeiten</a:t>
            </a:r>
          </a:p>
        </p:txBody>
      </p:sp>
      <p:sp>
        <p:nvSpPr>
          <p:cNvPr id="12" name="Textplatzhalter 11"/>
          <p:cNvSpPr>
            <a:spLocks noGrp="1"/>
          </p:cNvSpPr>
          <p:nvPr>
            <p:ph type="body" idx="1"/>
          </p:nvPr>
        </p:nvSpPr>
        <p:spPr>
          <a:xfrm>
            <a:off x="838200" y="1359017"/>
            <a:ext cx="10515600" cy="4772142"/>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3" name="Grafik 2"/>
          <p:cNvPicPr>
            <a:picLocks noChangeAspect="1"/>
          </p:cNvPicPr>
          <p:nvPr userDrawn="1"/>
        </p:nvPicPr>
        <p:blipFill rotWithShape="1">
          <a:blip r:embed="rId33" cstate="print">
            <a:extLst>
              <a:ext uri="{28A0092B-C50C-407E-A947-70E740481C1C}">
                <a14:useLocalDpi xmlns:a14="http://schemas.microsoft.com/office/drawing/2010/main"/>
              </a:ext>
            </a:extLst>
          </a:blip>
          <a:srcRect/>
          <a:stretch/>
        </p:blipFill>
        <p:spPr>
          <a:xfrm>
            <a:off x="9627966" y="-21265"/>
            <a:ext cx="1928017" cy="999460"/>
          </a:xfrm>
          <a:prstGeom prst="rect">
            <a:avLst/>
          </a:prstGeom>
        </p:spPr>
      </p:pic>
    </p:spTree>
    <p:extLst>
      <p:ext uri="{BB962C8B-B14F-4D97-AF65-F5344CB8AC3E}">
        <p14:creationId xmlns:p14="http://schemas.microsoft.com/office/powerpoint/2010/main" val="271805535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Lst>
  <p:hf hdr="0"/>
  <p:txStyles>
    <p:titleStyle>
      <a:lvl1pPr algn="l" defTabSz="914400" rtl="0" eaLnBrk="1" latinLnBrk="0" hangingPunct="1">
        <a:lnSpc>
          <a:spcPct val="100000"/>
        </a:lnSpc>
        <a:spcBef>
          <a:spcPct val="0"/>
        </a:spcBef>
        <a:buNone/>
        <a:defRPr sz="2400" b="1" kern="1200">
          <a:solidFill>
            <a:srgbClr val="FF6600"/>
          </a:solidFill>
          <a:latin typeface="Thesans Badenova" panose="020B0503040302060204" pitchFamily="34" charset="0"/>
          <a:ea typeface="+mj-ea"/>
          <a:cs typeface="+mj-cs"/>
        </a:defRPr>
      </a:lvl1pPr>
    </p:titleStyle>
    <p:bodyStyle>
      <a:lvl1pPr marL="358775" indent="-358775" algn="l" defTabSz="914400" rtl="0" eaLnBrk="1" latinLnBrk="0" hangingPunct="1">
        <a:lnSpc>
          <a:spcPct val="130000"/>
        </a:lnSpc>
        <a:spcBef>
          <a:spcPts val="0"/>
        </a:spcBef>
        <a:buClr>
          <a:srgbClr val="1D009C"/>
        </a:buClr>
        <a:buFont typeface="Arial" panose="020B0604020202020204" pitchFamily="34" charset="0"/>
        <a:buChar char="•"/>
        <a:defRPr lang="de-DE" sz="1600" kern="1200" dirty="0" smtClean="0">
          <a:solidFill>
            <a:srgbClr val="404040"/>
          </a:solidFill>
          <a:latin typeface="Thesans Badenova" panose="020B0503040302060204" pitchFamily="34" charset="0"/>
          <a:ea typeface="+mn-ea"/>
          <a:cs typeface="+mn-cs"/>
        </a:defRPr>
      </a:lvl1pPr>
      <a:lvl2pPr marL="628650" indent="-285750" algn="l" defTabSz="914400" rtl="0" eaLnBrk="1" latinLnBrk="0" hangingPunct="1">
        <a:lnSpc>
          <a:spcPct val="130000"/>
        </a:lnSpc>
        <a:spcBef>
          <a:spcPts val="0"/>
        </a:spcBef>
        <a:buClr>
          <a:srgbClr val="FF6600"/>
        </a:buClr>
        <a:buSzPct val="90000"/>
        <a:buFont typeface="Wingdings" panose="05000000000000000000" pitchFamily="2" charset="2"/>
        <a:buChar char="è"/>
        <a:defRPr lang="de-DE" sz="1600" kern="1200" dirty="0" smtClean="0">
          <a:solidFill>
            <a:srgbClr val="404040"/>
          </a:solidFill>
          <a:latin typeface="Thesans Badenova" panose="020B0503040302060204" pitchFamily="34" charset="0"/>
          <a:ea typeface="+mn-ea"/>
          <a:cs typeface="+mn-cs"/>
        </a:defRPr>
      </a:lvl2pPr>
      <a:lvl3pPr marL="808038" indent="-179388" algn="l" defTabSz="914400" rtl="0" eaLnBrk="1" latinLnBrk="0" hangingPunct="1">
        <a:lnSpc>
          <a:spcPct val="130000"/>
        </a:lnSpc>
        <a:spcBef>
          <a:spcPts val="0"/>
        </a:spcBef>
        <a:buClr>
          <a:srgbClr val="1D009C"/>
        </a:buClr>
        <a:buFont typeface="Thesans Badenova" panose="020B0503040302060204" pitchFamily="34" charset="0"/>
        <a:buChar char="»"/>
        <a:defRPr lang="de-DE" sz="1400" kern="1200" dirty="0" smtClean="0">
          <a:solidFill>
            <a:srgbClr val="404040"/>
          </a:solidFill>
          <a:latin typeface="Thesans Badenova" panose="020B0503040302060204" pitchFamily="34" charset="0"/>
          <a:ea typeface="+mn-ea"/>
          <a:cs typeface="+mn-cs"/>
        </a:defRPr>
      </a:lvl3pPr>
      <a:lvl4pPr marL="808038" indent="0" algn="l" defTabSz="914400" rtl="0" eaLnBrk="1" latinLnBrk="0" hangingPunct="1">
        <a:lnSpc>
          <a:spcPct val="130000"/>
        </a:lnSpc>
        <a:spcBef>
          <a:spcPts val="0"/>
        </a:spcBef>
        <a:buFontTx/>
        <a:buNone/>
        <a:defRPr lang="de-DE" sz="1400" u="sng" kern="1200" baseline="0" dirty="0" smtClean="0">
          <a:solidFill>
            <a:srgbClr val="404040"/>
          </a:solidFill>
          <a:latin typeface="Thesans Badenova" panose="020B0503040302060204" pitchFamily="34" charset="0"/>
          <a:ea typeface="+mn-ea"/>
          <a:cs typeface="+mn-cs"/>
        </a:defRPr>
      </a:lvl4pPr>
      <a:lvl5pPr marL="987425" indent="-179388" algn="l" defTabSz="914400" rtl="0" eaLnBrk="1" latinLnBrk="0" hangingPunct="1">
        <a:lnSpc>
          <a:spcPct val="130000"/>
        </a:lnSpc>
        <a:spcBef>
          <a:spcPts val="0"/>
        </a:spcBef>
        <a:buClr>
          <a:srgbClr val="1D009C"/>
        </a:buClr>
        <a:buFont typeface="Thesans Badenova" panose="020B0503040302060204" pitchFamily="34" charset="0"/>
        <a:buChar char="&gt;"/>
        <a:defRPr lang="de-DE" sz="1400" kern="1200" baseline="0" dirty="0">
          <a:solidFill>
            <a:srgbClr val="404040"/>
          </a:solidFill>
          <a:latin typeface="Thesans Badenova" panose="020B050304030206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9"/>
            </p:custDataLst>
            <p:extLst>
              <p:ext uri="{D42A27DB-BD31-4B8C-83A1-F6EECF244321}">
                <p14:modId xmlns:p14="http://schemas.microsoft.com/office/powerpoint/2010/main" val="3580369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00" name="think-cell Folie" r:id="rId31" imgW="235" imgH="235" progId="TCLayout.ActiveDocument.1">
                  <p:embed/>
                </p:oleObj>
              </mc:Choice>
              <mc:Fallback>
                <p:oleObj name="think-cell Folie" r:id="rId31" imgW="235" imgH="235" progId="TCLayout.ActiveDocument.1">
                  <p:embed/>
                  <p:pic>
                    <p:nvPicPr>
                      <p:cNvPr id="8" name="Objekt 7" hidden="1"/>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9" name="Rechteck 18"/>
          <p:cNvSpPr/>
          <p:nvPr userDrawn="1"/>
        </p:nvSpPr>
        <p:spPr>
          <a:xfrm>
            <a:off x="0" y="6486525"/>
            <a:ext cx="12192000" cy="371475"/>
          </a:xfrm>
          <a:prstGeom prst="rect">
            <a:avLst/>
          </a:prstGeom>
          <a:solidFill>
            <a:srgbClr val="1D0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1" y="-1703"/>
            <a:ext cx="12193200" cy="10017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2"/>
          </p:nvPr>
        </p:nvSpPr>
        <p:spPr>
          <a:xfrm>
            <a:off x="838200" y="6494579"/>
            <a:ext cx="2743200" cy="365125"/>
          </a:xfrm>
          <a:prstGeom prst="rect">
            <a:avLst/>
          </a:prstGeom>
        </p:spPr>
        <p:txBody>
          <a:bodyPr vert="horz" lIns="91440" tIns="45720" rIns="91440" bIns="45720" rtlCol="0" anchor="ctr"/>
          <a:lstStyle>
            <a:lvl1pPr algn="l">
              <a:defRPr sz="1000" b="0">
                <a:solidFill>
                  <a:schemeClr val="bg1"/>
                </a:solidFill>
                <a:latin typeface="Thesans Badenova" panose="020B0503040302060204" pitchFamily="34" charset="0"/>
              </a:defRPr>
            </a:lvl1pPr>
          </a:lstStyle>
          <a:p>
            <a:r>
              <a:rPr lang="de-DE"/>
              <a:t>Lahr, 08.12.2022</a:t>
            </a:r>
            <a:endParaRPr lang="de-DE" dirty="0"/>
          </a:p>
        </p:txBody>
      </p:sp>
      <p:sp>
        <p:nvSpPr>
          <p:cNvPr id="5" name="Fußzeilenplatzhalter 4"/>
          <p:cNvSpPr>
            <a:spLocks noGrp="1"/>
          </p:cNvSpPr>
          <p:nvPr>
            <p:ph type="ftr" sz="quarter" idx="3"/>
          </p:nvPr>
        </p:nvSpPr>
        <p:spPr>
          <a:xfrm>
            <a:off x="4038600" y="6494579"/>
            <a:ext cx="4114800" cy="365125"/>
          </a:xfrm>
          <a:prstGeom prst="rect">
            <a:avLst/>
          </a:prstGeom>
        </p:spPr>
        <p:txBody>
          <a:bodyPr vert="horz" lIns="91440" tIns="45720" rIns="91440" bIns="45720" rtlCol="0" anchor="ctr"/>
          <a:lstStyle>
            <a:lvl1pPr algn="ctr">
              <a:defRPr sz="1000" b="0">
                <a:solidFill>
                  <a:schemeClr val="bg1"/>
                </a:solidFill>
                <a:latin typeface="Thesans Badenova" panose="020B0503040302060204" pitchFamily="34" charset="0"/>
              </a:defRPr>
            </a:lvl1pPr>
          </a:lstStyle>
          <a:p>
            <a:r>
              <a:rPr lang="de-DE" dirty="0"/>
              <a:t>bnNETZE GmbH</a:t>
            </a:r>
          </a:p>
        </p:txBody>
      </p:sp>
      <p:sp>
        <p:nvSpPr>
          <p:cNvPr id="6" name="Foliennummernplatzhalter 5"/>
          <p:cNvSpPr>
            <a:spLocks noGrp="1"/>
          </p:cNvSpPr>
          <p:nvPr>
            <p:ph type="sldNum" sz="quarter" idx="4"/>
          </p:nvPr>
        </p:nvSpPr>
        <p:spPr>
          <a:xfrm>
            <a:off x="8610600" y="6494579"/>
            <a:ext cx="2743200" cy="365125"/>
          </a:xfrm>
          <a:prstGeom prst="rect">
            <a:avLst/>
          </a:prstGeom>
        </p:spPr>
        <p:txBody>
          <a:bodyPr vert="horz" lIns="91440" tIns="45720" rIns="91440" bIns="45720" rtlCol="0" anchor="ctr"/>
          <a:lstStyle>
            <a:lvl1pPr algn="r">
              <a:defRPr sz="1000" b="0">
                <a:solidFill>
                  <a:schemeClr val="bg1"/>
                </a:solidFill>
                <a:latin typeface="Thesans Badenova" panose="020B0503040302060204" pitchFamily="34" charset="0"/>
              </a:defRPr>
            </a:lvl1pPr>
          </a:lstStyle>
          <a:p>
            <a:fld id="{31D8CB4B-F9FC-406F-954B-1E9247735FAA}" type="slidenum">
              <a:rPr lang="de-DE" smtClean="0"/>
              <a:pPr/>
              <a:t>‹Nr.›</a:t>
            </a:fld>
            <a:endParaRPr lang="de-DE"/>
          </a:p>
        </p:txBody>
      </p:sp>
      <p:sp>
        <p:nvSpPr>
          <p:cNvPr id="2" name="Titelplatzhalter 1"/>
          <p:cNvSpPr>
            <a:spLocks noGrp="1"/>
          </p:cNvSpPr>
          <p:nvPr>
            <p:ph type="title"/>
          </p:nvPr>
        </p:nvSpPr>
        <p:spPr>
          <a:xfrm>
            <a:off x="838200" y="-1703"/>
            <a:ext cx="8623635" cy="990000"/>
          </a:xfrm>
          <a:prstGeom prst="rect">
            <a:avLst/>
          </a:prstGeom>
        </p:spPr>
        <p:txBody>
          <a:bodyPr vert="horz" lIns="91440" tIns="45720" rIns="91440" bIns="45720" rtlCol="0" anchor="ctr">
            <a:normAutofit/>
          </a:bodyPr>
          <a:lstStyle/>
          <a:p>
            <a:r>
              <a:rPr lang="de-DE" dirty="0"/>
              <a:t>Titelmasterformat durch Klicken bearbeiten</a:t>
            </a:r>
          </a:p>
        </p:txBody>
      </p:sp>
      <p:sp>
        <p:nvSpPr>
          <p:cNvPr id="12" name="Textplatzhalter 11"/>
          <p:cNvSpPr>
            <a:spLocks noGrp="1"/>
          </p:cNvSpPr>
          <p:nvPr>
            <p:ph type="body" idx="1"/>
          </p:nvPr>
        </p:nvSpPr>
        <p:spPr>
          <a:xfrm>
            <a:off x="838200" y="1359017"/>
            <a:ext cx="10515600" cy="4772142"/>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3" name="Grafik 2"/>
          <p:cNvPicPr>
            <a:picLocks noChangeAspect="1"/>
          </p:cNvPicPr>
          <p:nvPr userDrawn="1"/>
        </p:nvPicPr>
        <p:blipFill rotWithShape="1">
          <a:blip r:embed="rId33" cstate="print">
            <a:extLst>
              <a:ext uri="{28A0092B-C50C-407E-A947-70E740481C1C}">
                <a14:useLocalDpi xmlns:a14="http://schemas.microsoft.com/office/drawing/2010/main"/>
              </a:ext>
            </a:extLst>
          </a:blip>
          <a:srcRect/>
          <a:stretch/>
        </p:blipFill>
        <p:spPr>
          <a:xfrm>
            <a:off x="9627966" y="-21265"/>
            <a:ext cx="1928017" cy="999460"/>
          </a:xfrm>
          <a:prstGeom prst="rect">
            <a:avLst/>
          </a:prstGeom>
        </p:spPr>
      </p:pic>
    </p:spTree>
    <p:extLst>
      <p:ext uri="{BB962C8B-B14F-4D97-AF65-F5344CB8AC3E}">
        <p14:creationId xmlns:p14="http://schemas.microsoft.com/office/powerpoint/2010/main" val="128722151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Lst>
  <p:hf hdr="0"/>
  <p:txStyles>
    <p:titleStyle>
      <a:lvl1pPr algn="l" defTabSz="914400" rtl="0" eaLnBrk="1" latinLnBrk="0" hangingPunct="1">
        <a:lnSpc>
          <a:spcPct val="100000"/>
        </a:lnSpc>
        <a:spcBef>
          <a:spcPct val="0"/>
        </a:spcBef>
        <a:buNone/>
        <a:defRPr sz="2400" b="1" kern="1200">
          <a:solidFill>
            <a:srgbClr val="FF6600"/>
          </a:solidFill>
          <a:latin typeface="Thesans Badenova" panose="020B0503040302060204" pitchFamily="34" charset="0"/>
          <a:ea typeface="+mj-ea"/>
          <a:cs typeface="+mj-cs"/>
        </a:defRPr>
      </a:lvl1pPr>
    </p:titleStyle>
    <p:bodyStyle>
      <a:lvl1pPr marL="358775" indent="-358775" algn="l" defTabSz="914400" rtl="0" eaLnBrk="1" latinLnBrk="0" hangingPunct="1">
        <a:lnSpc>
          <a:spcPct val="130000"/>
        </a:lnSpc>
        <a:spcBef>
          <a:spcPts val="0"/>
        </a:spcBef>
        <a:buClr>
          <a:srgbClr val="1D009C"/>
        </a:buClr>
        <a:buFont typeface="Arial" panose="020B0604020202020204" pitchFamily="34" charset="0"/>
        <a:buChar char="•"/>
        <a:defRPr lang="de-DE" sz="1600" kern="1200" dirty="0" smtClean="0">
          <a:solidFill>
            <a:srgbClr val="404040"/>
          </a:solidFill>
          <a:latin typeface="Thesans Badenova" panose="020B0503040302060204" pitchFamily="34" charset="0"/>
          <a:ea typeface="+mn-ea"/>
          <a:cs typeface="+mn-cs"/>
        </a:defRPr>
      </a:lvl1pPr>
      <a:lvl2pPr marL="628650" indent="-285750" algn="l" defTabSz="914400" rtl="0" eaLnBrk="1" latinLnBrk="0" hangingPunct="1">
        <a:lnSpc>
          <a:spcPct val="130000"/>
        </a:lnSpc>
        <a:spcBef>
          <a:spcPts val="0"/>
        </a:spcBef>
        <a:buClr>
          <a:srgbClr val="FF6600"/>
        </a:buClr>
        <a:buSzPct val="90000"/>
        <a:buFont typeface="Wingdings" panose="05000000000000000000" pitchFamily="2" charset="2"/>
        <a:buChar char="è"/>
        <a:defRPr lang="de-DE" sz="1600" kern="1200" dirty="0" smtClean="0">
          <a:solidFill>
            <a:srgbClr val="404040"/>
          </a:solidFill>
          <a:latin typeface="Thesans Badenova" panose="020B0503040302060204" pitchFamily="34" charset="0"/>
          <a:ea typeface="+mn-ea"/>
          <a:cs typeface="+mn-cs"/>
        </a:defRPr>
      </a:lvl2pPr>
      <a:lvl3pPr marL="808038" indent="-179388" algn="l" defTabSz="914400" rtl="0" eaLnBrk="1" latinLnBrk="0" hangingPunct="1">
        <a:lnSpc>
          <a:spcPct val="130000"/>
        </a:lnSpc>
        <a:spcBef>
          <a:spcPts val="0"/>
        </a:spcBef>
        <a:buClr>
          <a:srgbClr val="1D009C"/>
        </a:buClr>
        <a:buFont typeface="Thesans Badenova" panose="020B0503040302060204" pitchFamily="34" charset="0"/>
        <a:buChar char="»"/>
        <a:defRPr lang="de-DE" sz="1400" kern="1200" dirty="0" smtClean="0">
          <a:solidFill>
            <a:srgbClr val="404040"/>
          </a:solidFill>
          <a:latin typeface="Thesans Badenova" panose="020B0503040302060204" pitchFamily="34" charset="0"/>
          <a:ea typeface="+mn-ea"/>
          <a:cs typeface="+mn-cs"/>
        </a:defRPr>
      </a:lvl3pPr>
      <a:lvl4pPr marL="808038" indent="0" algn="l" defTabSz="914400" rtl="0" eaLnBrk="1" latinLnBrk="0" hangingPunct="1">
        <a:lnSpc>
          <a:spcPct val="130000"/>
        </a:lnSpc>
        <a:spcBef>
          <a:spcPts val="0"/>
        </a:spcBef>
        <a:buFontTx/>
        <a:buNone/>
        <a:defRPr lang="de-DE" sz="1400" u="sng" kern="1200" baseline="0" dirty="0" smtClean="0">
          <a:solidFill>
            <a:srgbClr val="404040"/>
          </a:solidFill>
          <a:latin typeface="Thesans Badenova" panose="020B0503040302060204" pitchFamily="34" charset="0"/>
          <a:ea typeface="+mn-ea"/>
          <a:cs typeface="+mn-cs"/>
        </a:defRPr>
      </a:lvl4pPr>
      <a:lvl5pPr marL="987425" indent="-179388" algn="l" defTabSz="914400" rtl="0" eaLnBrk="1" latinLnBrk="0" hangingPunct="1">
        <a:lnSpc>
          <a:spcPct val="130000"/>
        </a:lnSpc>
        <a:spcBef>
          <a:spcPts val="0"/>
        </a:spcBef>
        <a:buClr>
          <a:srgbClr val="1D009C"/>
        </a:buClr>
        <a:buFont typeface="Thesans Badenova" panose="020B0503040302060204" pitchFamily="34" charset="0"/>
        <a:buChar char="&gt;"/>
        <a:defRPr lang="de-DE" sz="1400" kern="1200" baseline="0" dirty="0">
          <a:solidFill>
            <a:srgbClr val="404040"/>
          </a:solidFill>
          <a:latin typeface="Thesans Badenova" panose="020B050304030206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9"/>
            </p:custDataLst>
            <p:extLst>
              <p:ext uri="{D42A27DB-BD31-4B8C-83A1-F6EECF244321}">
                <p14:modId xmlns:p14="http://schemas.microsoft.com/office/powerpoint/2010/main" val="122936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24" name="think-cell Folie" r:id="rId31" imgW="235" imgH="235" progId="TCLayout.ActiveDocument.1">
                  <p:embed/>
                </p:oleObj>
              </mc:Choice>
              <mc:Fallback>
                <p:oleObj name="think-cell Folie" r:id="rId31" imgW="235" imgH="235" progId="TCLayout.ActiveDocument.1">
                  <p:embed/>
                  <p:pic>
                    <p:nvPicPr>
                      <p:cNvPr id="8" name="Objekt 7" hidden="1"/>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9" name="Rechteck 18"/>
          <p:cNvSpPr/>
          <p:nvPr userDrawn="1"/>
        </p:nvSpPr>
        <p:spPr>
          <a:xfrm>
            <a:off x="0" y="6486525"/>
            <a:ext cx="12192000" cy="371475"/>
          </a:xfrm>
          <a:prstGeom prst="rect">
            <a:avLst/>
          </a:prstGeom>
          <a:solidFill>
            <a:srgbClr val="1D0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1" y="-1703"/>
            <a:ext cx="12193200" cy="10017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2"/>
          </p:nvPr>
        </p:nvSpPr>
        <p:spPr>
          <a:xfrm>
            <a:off x="838200" y="6494579"/>
            <a:ext cx="2743200" cy="365125"/>
          </a:xfrm>
          <a:prstGeom prst="rect">
            <a:avLst/>
          </a:prstGeom>
        </p:spPr>
        <p:txBody>
          <a:bodyPr vert="horz" lIns="91440" tIns="45720" rIns="91440" bIns="45720" rtlCol="0" anchor="ctr"/>
          <a:lstStyle>
            <a:lvl1pPr algn="l">
              <a:defRPr sz="1000" b="0">
                <a:solidFill>
                  <a:schemeClr val="bg1"/>
                </a:solidFill>
                <a:latin typeface="Thesans Badenova" panose="020B0503040302060204" pitchFamily="34" charset="0"/>
              </a:defRPr>
            </a:lvl1pPr>
          </a:lstStyle>
          <a:p>
            <a:r>
              <a:rPr lang="de-DE"/>
              <a:t>Lahr, 08.12.2022</a:t>
            </a:r>
            <a:endParaRPr lang="de-DE" dirty="0"/>
          </a:p>
        </p:txBody>
      </p:sp>
      <p:sp>
        <p:nvSpPr>
          <p:cNvPr id="5" name="Fußzeilenplatzhalter 4"/>
          <p:cNvSpPr>
            <a:spLocks noGrp="1"/>
          </p:cNvSpPr>
          <p:nvPr>
            <p:ph type="ftr" sz="quarter" idx="3"/>
          </p:nvPr>
        </p:nvSpPr>
        <p:spPr>
          <a:xfrm>
            <a:off x="4038600" y="6494579"/>
            <a:ext cx="4114800" cy="365125"/>
          </a:xfrm>
          <a:prstGeom prst="rect">
            <a:avLst/>
          </a:prstGeom>
        </p:spPr>
        <p:txBody>
          <a:bodyPr vert="horz" lIns="91440" tIns="45720" rIns="91440" bIns="45720" rtlCol="0" anchor="ctr"/>
          <a:lstStyle>
            <a:lvl1pPr algn="ctr">
              <a:defRPr sz="1000" b="0">
                <a:solidFill>
                  <a:schemeClr val="bg1"/>
                </a:solidFill>
                <a:latin typeface="Thesans Badenova" panose="020B0503040302060204" pitchFamily="34" charset="0"/>
              </a:defRPr>
            </a:lvl1pPr>
          </a:lstStyle>
          <a:p>
            <a:r>
              <a:rPr lang="de-DE" dirty="0"/>
              <a:t>bnNETZE GmbH</a:t>
            </a:r>
          </a:p>
        </p:txBody>
      </p:sp>
      <p:sp>
        <p:nvSpPr>
          <p:cNvPr id="6" name="Foliennummernplatzhalter 5"/>
          <p:cNvSpPr>
            <a:spLocks noGrp="1"/>
          </p:cNvSpPr>
          <p:nvPr>
            <p:ph type="sldNum" sz="quarter" idx="4"/>
          </p:nvPr>
        </p:nvSpPr>
        <p:spPr>
          <a:xfrm>
            <a:off x="8610600" y="6494579"/>
            <a:ext cx="2743200" cy="365125"/>
          </a:xfrm>
          <a:prstGeom prst="rect">
            <a:avLst/>
          </a:prstGeom>
        </p:spPr>
        <p:txBody>
          <a:bodyPr vert="horz" lIns="91440" tIns="45720" rIns="91440" bIns="45720" rtlCol="0" anchor="ctr"/>
          <a:lstStyle>
            <a:lvl1pPr algn="r">
              <a:defRPr sz="1000" b="0">
                <a:solidFill>
                  <a:schemeClr val="bg1"/>
                </a:solidFill>
                <a:latin typeface="Thesans Badenova" panose="020B0503040302060204" pitchFamily="34" charset="0"/>
              </a:defRPr>
            </a:lvl1pPr>
          </a:lstStyle>
          <a:p>
            <a:fld id="{31D8CB4B-F9FC-406F-954B-1E9247735FAA}" type="slidenum">
              <a:rPr lang="de-DE" smtClean="0"/>
              <a:pPr/>
              <a:t>‹Nr.›</a:t>
            </a:fld>
            <a:endParaRPr lang="de-DE"/>
          </a:p>
        </p:txBody>
      </p:sp>
      <p:sp>
        <p:nvSpPr>
          <p:cNvPr id="2" name="Titelplatzhalter 1"/>
          <p:cNvSpPr>
            <a:spLocks noGrp="1"/>
          </p:cNvSpPr>
          <p:nvPr>
            <p:ph type="title"/>
          </p:nvPr>
        </p:nvSpPr>
        <p:spPr>
          <a:xfrm>
            <a:off x="838200" y="-1703"/>
            <a:ext cx="8623635" cy="990000"/>
          </a:xfrm>
          <a:prstGeom prst="rect">
            <a:avLst/>
          </a:prstGeom>
        </p:spPr>
        <p:txBody>
          <a:bodyPr vert="horz" lIns="91440" tIns="45720" rIns="91440" bIns="45720" rtlCol="0" anchor="ctr">
            <a:normAutofit/>
          </a:bodyPr>
          <a:lstStyle/>
          <a:p>
            <a:r>
              <a:rPr lang="de-DE" dirty="0"/>
              <a:t>Titelmasterformat durch Klicken bearbeiten</a:t>
            </a:r>
          </a:p>
        </p:txBody>
      </p:sp>
      <p:sp>
        <p:nvSpPr>
          <p:cNvPr id="12" name="Textplatzhalter 11"/>
          <p:cNvSpPr>
            <a:spLocks noGrp="1"/>
          </p:cNvSpPr>
          <p:nvPr>
            <p:ph type="body" idx="1"/>
          </p:nvPr>
        </p:nvSpPr>
        <p:spPr>
          <a:xfrm>
            <a:off x="838200" y="1359017"/>
            <a:ext cx="10515600" cy="4772142"/>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3" name="Grafik 2"/>
          <p:cNvPicPr>
            <a:picLocks noChangeAspect="1"/>
          </p:cNvPicPr>
          <p:nvPr userDrawn="1"/>
        </p:nvPicPr>
        <p:blipFill rotWithShape="1">
          <a:blip r:embed="rId33" cstate="print">
            <a:extLst>
              <a:ext uri="{28A0092B-C50C-407E-A947-70E740481C1C}">
                <a14:useLocalDpi xmlns:a14="http://schemas.microsoft.com/office/drawing/2010/main"/>
              </a:ext>
            </a:extLst>
          </a:blip>
          <a:srcRect/>
          <a:stretch/>
        </p:blipFill>
        <p:spPr>
          <a:xfrm>
            <a:off x="9627966" y="-21265"/>
            <a:ext cx="1928017" cy="999460"/>
          </a:xfrm>
          <a:prstGeom prst="rect">
            <a:avLst/>
          </a:prstGeom>
        </p:spPr>
      </p:pic>
    </p:spTree>
    <p:extLst>
      <p:ext uri="{BB962C8B-B14F-4D97-AF65-F5344CB8AC3E}">
        <p14:creationId xmlns:p14="http://schemas.microsoft.com/office/powerpoint/2010/main" val="609115981"/>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Lst>
  <p:hf hdr="0"/>
  <p:txStyles>
    <p:titleStyle>
      <a:lvl1pPr algn="l" defTabSz="914400" rtl="0" eaLnBrk="1" latinLnBrk="0" hangingPunct="1">
        <a:lnSpc>
          <a:spcPct val="100000"/>
        </a:lnSpc>
        <a:spcBef>
          <a:spcPct val="0"/>
        </a:spcBef>
        <a:buNone/>
        <a:defRPr sz="2400" b="1" kern="1200">
          <a:solidFill>
            <a:srgbClr val="FF6600"/>
          </a:solidFill>
          <a:latin typeface="Thesans Badenova" panose="020B0503040302060204" pitchFamily="34" charset="0"/>
          <a:ea typeface="+mj-ea"/>
          <a:cs typeface="+mj-cs"/>
        </a:defRPr>
      </a:lvl1pPr>
    </p:titleStyle>
    <p:bodyStyle>
      <a:lvl1pPr marL="358775" indent="-358775" algn="l" defTabSz="914400" rtl="0" eaLnBrk="1" latinLnBrk="0" hangingPunct="1">
        <a:lnSpc>
          <a:spcPct val="130000"/>
        </a:lnSpc>
        <a:spcBef>
          <a:spcPts val="0"/>
        </a:spcBef>
        <a:buClr>
          <a:srgbClr val="1D009C"/>
        </a:buClr>
        <a:buFont typeface="Arial" panose="020B0604020202020204" pitchFamily="34" charset="0"/>
        <a:buChar char="•"/>
        <a:defRPr lang="de-DE" sz="1600" kern="1200" dirty="0" smtClean="0">
          <a:solidFill>
            <a:srgbClr val="404040"/>
          </a:solidFill>
          <a:latin typeface="Thesans Badenova" panose="020B0503040302060204" pitchFamily="34" charset="0"/>
          <a:ea typeface="+mn-ea"/>
          <a:cs typeface="+mn-cs"/>
        </a:defRPr>
      </a:lvl1pPr>
      <a:lvl2pPr marL="628650" indent="-285750" algn="l" defTabSz="914400" rtl="0" eaLnBrk="1" latinLnBrk="0" hangingPunct="1">
        <a:lnSpc>
          <a:spcPct val="130000"/>
        </a:lnSpc>
        <a:spcBef>
          <a:spcPts val="0"/>
        </a:spcBef>
        <a:buClr>
          <a:srgbClr val="FF6600"/>
        </a:buClr>
        <a:buSzPct val="90000"/>
        <a:buFont typeface="Wingdings" panose="05000000000000000000" pitchFamily="2" charset="2"/>
        <a:buChar char="è"/>
        <a:defRPr lang="de-DE" sz="1600" kern="1200" dirty="0" smtClean="0">
          <a:solidFill>
            <a:srgbClr val="404040"/>
          </a:solidFill>
          <a:latin typeface="Thesans Badenova" panose="020B0503040302060204" pitchFamily="34" charset="0"/>
          <a:ea typeface="+mn-ea"/>
          <a:cs typeface="+mn-cs"/>
        </a:defRPr>
      </a:lvl2pPr>
      <a:lvl3pPr marL="808038" indent="-179388" algn="l" defTabSz="914400" rtl="0" eaLnBrk="1" latinLnBrk="0" hangingPunct="1">
        <a:lnSpc>
          <a:spcPct val="130000"/>
        </a:lnSpc>
        <a:spcBef>
          <a:spcPts val="0"/>
        </a:spcBef>
        <a:buClr>
          <a:srgbClr val="1D009C"/>
        </a:buClr>
        <a:buFont typeface="Thesans Badenova" panose="020B0503040302060204" pitchFamily="34" charset="0"/>
        <a:buChar char="»"/>
        <a:defRPr lang="de-DE" sz="1400" kern="1200" dirty="0" smtClean="0">
          <a:solidFill>
            <a:srgbClr val="404040"/>
          </a:solidFill>
          <a:latin typeface="Thesans Badenova" panose="020B0503040302060204" pitchFamily="34" charset="0"/>
          <a:ea typeface="+mn-ea"/>
          <a:cs typeface="+mn-cs"/>
        </a:defRPr>
      </a:lvl3pPr>
      <a:lvl4pPr marL="808038" indent="0" algn="l" defTabSz="914400" rtl="0" eaLnBrk="1" latinLnBrk="0" hangingPunct="1">
        <a:lnSpc>
          <a:spcPct val="130000"/>
        </a:lnSpc>
        <a:spcBef>
          <a:spcPts val="0"/>
        </a:spcBef>
        <a:buFontTx/>
        <a:buNone/>
        <a:defRPr lang="de-DE" sz="1400" u="sng" kern="1200" baseline="0" dirty="0" smtClean="0">
          <a:solidFill>
            <a:srgbClr val="404040"/>
          </a:solidFill>
          <a:latin typeface="Thesans Badenova" panose="020B0503040302060204" pitchFamily="34" charset="0"/>
          <a:ea typeface="+mn-ea"/>
          <a:cs typeface="+mn-cs"/>
        </a:defRPr>
      </a:lvl4pPr>
      <a:lvl5pPr marL="987425" indent="-179388" algn="l" defTabSz="914400" rtl="0" eaLnBrk="1" latinLnBrk="0" hangingPunct="1">
        <a:lnSpc>
          <a:spcPct val="130000"/>
        </a:lnSpc>
        <a:spcBef>
          <a:spcPts val="0"/>
        </a:spcBef>
        <a:buClr>
          <a:srgbClr val="1D009C"/>
        </a:buClr>
        <a:buFont typeface="Thesans Badenova" panose="020B0503040302060204" pitchFamily="34" charset="0"/>
        <a:buChar char="&gt;"/>
        <a:defRPr lang="de-DE" sz="1400" kern="1200" baseline="0" dirty="0">
          <a:solidFill>
            <a:srgbClr val="404040"/>
          </a:solidFill>
          <a:latin typeface="Thesans Badenova" panose="020B050304030206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30"/>
            </p:custDataLst>
            <p:extLst>
              <p:ext uri="{D42A27DB-BD31-4B8C-83A1-F6EECF244321}">
                <p14:modId xmlns:p14="http://schemas.microsoft.com/office/powerpoint/2010/main" val="11360849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48" name="think-cell Folie" r:id="rId32" imgW="235" imgH="235" progId="TCLayout.ActiveDocument.1">
                  <p:embed/>
                </p:oleObj>
              </mc:Choice>
              <mc:Fallback>
                <p:oleObj name="think-cell Folie" r:id="rId32" imgW="235" imgH="235" progId="TCLayout.ActiveDocument.1">
                  <p:embed/>
                  <p:pic>
                    <p:nvPicPr>
                      <p:cNvPr id="8" name="Objekt 7" hidden="1"/>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9" name="Rechteck 18"/>
          <p:cNvSpPr/>
          <p:nvPr userDrawn="1"/>
        </p:nvSpPr>
        <p:spPr>
          <a:xfrm>
            <a:off x="0" y="6486525"/>
            <a:ext cx="12192000" cy="371475"/>
          </a:xfrm>
          <a:prstGeom prst="rect">
            <a:avLst/>
          </a:prstGeom>
          <a:solidFill>
            <a:srgbClr val="1D0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1" y="-1703"/>
            <a:ext cx="12193200" cy="10017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2"/>
          </p:nvPr>
        </p:nvSpPr>
        <p:spPr>
          <a:xfrm>
            <a:off x="838200" y="6494579"/>
            <a:ext cx="2743200" cy="365125"/>
          </a:xfrm>
          <a:prstGeom prst="rect">
            <a:avLst/>
          </a:prstGeom>
        </p:spPr>
        <p:txBody>
          <a:bodyPr vert="horz" lIns="91440" tIns="45720" rIns="91440" bIns="45720" rtlCol="0" anchor="ctr"/>
          <a:lstStyle>
            <a:lvl1pPr algn="l">
              <a:defRPr sz="1000" b="0">
                <a:solidFill>
                  <a:schemeClr val="bg1"/>
                </a:solidFill>
                <a:latin typeface="Thesans Badenova" panose="020B0503040302060204" pitchFamily="34" charset="0"/>
              </a:defRPr>
            </a:lvl1pPr>
          </a:lstStyle>
          <a:p>
            <a:r>
              <a:rPr lang="de-DE"/>
              <a:t>Lahr, 08.12.2022</a:t>
            </a:r>
            <a:endParaRPr lang="de-DE" dirty="0"/>
          </a:p>
        </p:txBody>
      </p:sp>
      <p:sp>
        <p:nvSpPr>
          <p:cNvPr id="5" name="Fußzeilenplatzhalter 4"/>
          <p:cNvSpPr>
            <a:spLocks noGrp="1"/>
          </p:cNvSpPr>
          <p:nvPr>
            <p:ph type="ftr" sz="quarter" idx="3"/>
          </p:nvPr>
        </p:nvSpPr>
        <p:spPr>
          <a:xfrm>
            <a:off x="4038600" y="6494579"/>
            <a:ext cx="4114800" cy="365125"/>
          </a:xfrm>
          <a:prstGeom prst="rect">
            <a:avLst/>
          </a:prstGeom>
        </p:spPr>
        <p:txBody>
          <a:bodyPr vert="horz" lIns="91440" tIns="45720" rIns="91440" bIns="45720" rtlCol="0" anchor="ctr"/>
          <a:lstStyle>
            <a:lvl1pPr algn="ctr">
              <a:defRPr sz="1000" b="0">
                <a:solidFill>
                  <a:schemeClr val="bg1"/>
                </a:solidFill>
                <a:latin typeface="Thesans Badenova" panose="020B0503040302060204" pitchFamily="34" charset="0"/>
              </a:defRPr>
            </a:lvl1pPr>
          </a:lstStyle>
          <a:p>
            <a:r>
              <a:rPr lang="de-DE" dirty="0"/>
              <a:t>bnNETZE GmbH</a:t>
            </a:r>
          </a:p>
        </p:txBody>
      </p:sp>
      <p:sp>
        <p:nvSpPr>
          <p:cNvPr id="6" name="Foliennummernplatzhalter 5"/>
          <p:cNvSpPr>
            <a:spLocks noGrp="1"/>
          </p:cNvSpPr>
          <p:nvPr>
            <p:ph type="sldNum" sz="quarter" idx="4"/>
          </p:nvPr>
        </p:nvSpPr>
        <p:spPr>
          <a:xfrm>
            <a:off x="8610600" y="6494579"/>
            <a:ext cx="2743200" cy="365125"/>
          </a:xfrm>
          <a:prstGeom prst="rect">
            <a:avLst/>
          </a:prstGeom>
        </p:spPr>
        <p:txBody>
          <a:bodyPr vert="horz" lIns="91440" tIns="45720" rIns="91440" bIns="45720" rtlCol="0" anchor="ctr"/>
          <a:lstStyle>
            <a:lvl1pPr algn="r">
              <a:defRPr sz="1000" b="0">
                <a:solidFill>
                  <a:schemeClr val="bg1"/>
                </a:solidFill>
                <a:latin typeface="Thesans Badenova" panose="020B0503040302060204" pitchFamily="34" charset="0"/>
              </a:defRPr>
            </a:lvl1pPr>
          </a:lstStyle>
          <a:p>
            <a:fld id="{31D8CB4B-F9FC-406F-954B-1E9247735FAA}" type="slidenum">
              <a:rPr lang="de-DE" smtClean="0"/>
              <a:pPr/>
              <a:t>‹Nr.›</a:t>
            </a:fld>
            <a:endParaRPr lang="de-DE"/>
          </a:p>
        </p:txBody>
      </p:sp>
      <p:sp>
        <p:nvSpPr>
          <p:cNvPr id="2" name="Titelplatzhalter 1"/>
          <p:cNvSpPr>
            <a:spLocks noGrp="1"/>
          </p:cNvSpPr>
          <p:nvPr>
            <p:ph type="title"/>
          </p:nvPr>
        </p:nvSpPr>
        <p:spPr>
          <a:xfrm>
            <a:off x="838200" y="-1703"/>
            <a:ext cx="8623635" cy="990000"/>
          </a:xfrm>
          <a:prstGeom prst="rect">
            <a:avLst/>
          </a:prstGeom>
        </p:spPr>
        <p:txBody>
          <a:bodyPr vert="horz" lIns="91440" tIns="45720" rIns="91440" bIns="45720" rtlCol="0" anchor="ctr">
            <a:normAutofit/>
          </a:bodyPr>
          <a:lstStyle/>
          <a:p>
            <a:r>
              <a:rPr lang="de-DE" dirty="0"/>
              <a:t>Titelmasterformat durch Klicken bearbeiten</a:t>
            </a:r>
          </a:p>
        </p:txBody>
      </p:sp>
      <p:sp>
        <p:nvSpPr>
          <p:cNvPr id="12" name="Textplatzhalter 11"/>
          <p:cNvSpPr>
            <a:spLocks noGrp="1"/>
          </p:cNvSpPr>
          <p:nvPr>
            <p:ph type="body" idx="1"/>
          </p:nvPr>
        </p:nvSpPr>
        <p:spPr>
          <a:xfrm>
            <a:off x="838200" y="1359017"/>
            <a:ext cx="10515600" cy="4772142"/>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3" name="Grafik 2"/>
          <p:cNvPicPr>
            <a:picLocks noChangeAspect="1"/>
          </p:cNvPicPr>
          <p:nvPr userDrawn="1"/>
        </p:nvPicPr>
        <p:blipFill rotWithShape="1">
          <a:blip r:embed="rId34" cstate="print">
            <a:extLst>
              <a:ext uri="{28A0092B-C50C-407E-A947-70E740481C1C}">
                <a14:useLocalDpi xmlns:a14="http://schemas.microsoft.com/office/drawing/2010/main"/>
              </a:ext>
            </a:extLst>
          </a:blip>
          <a:srcRect/>
          <a:stretch/>
        </p:blipFill>
        <p:spPr>
          <a:xfrm>
            <a:off x="9627966" y="-21265"/>
            <a:ext cx="1928017" cy="999460"/>
          </a:xfrm>
          <a:prstGeom prst="rect">
            <a:avLst/>
          </a:prstGeom>
        </p:spPr>
      </p:pic>
    </p:spTree>
    <p:extLst>
      <p:ext uri="{BB962C8B-B14F-4D97-AF65-F5344CB8AC3E}">
        <p14:creationId xmlns:p14="http://schemas.microsoft.com/office/powerpoint/2010/main" val="1526144624"/>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 id="2147483850" r:id="rId20"/>
    <p:sldLayoutId id="2147483851" r:id="rId21"/>
    <p:sldLayoutId id="2147483852" r:id="rId22"/>
    <p:sldLayoutId id="2147483853" r:id="rId23"/>
    <p:sldLayoutId id="2147483854" r:id="rId24"/>
    <p:sldLayoutId id="2147483855" r:id="rId25"/>
    <p:sldLayoutId id="2147483856" r:id="rId26"/>
    <p:sldLayoutId id="2147483857" r:id="rId27"/>
  </p:sldLayoutIdLst>
  <p:hf hdr="0"/>
  <p:txStyles>
    <p:titleStyle>
      <a:lvl1pPr algn="l" defTabSz="914400" rtl="0" eaLnBrk="1" latinLnBrk="0" hangingPunct="1">
        <a:lnSpc>
          <a:spcPct val="100000"/>
        </a:lnSpc>
        <a:spcBef>
          <a:spcPct val="0"/>
        </a:spcBef>
        <a:buNone/>
        <a:defRPr sz="2400" b="1" kern="1200">
          <a:solidFill>
            <a:srgbClr val="FF6600"/>
          </a:solidFill>
          <a:latin typeface="Thesans Badenova" panose="020B0503040302060204" pitchFamily="34" charset="0"/>
          <a:ea typeface="+mj-ea"/>
          <a:cs typeface="+mj-cs"/>
        </a:defRPr>
      </a:lvl1pPr>
    </p:titleStyle>
    <p:bodyStyle>
      <a:lvl1pPr marL="358775" indent="-358775" algn="l" defTabSz="914400" rtl="0" eaLnBrk="1" latinLnBrk="0" hangingPunct="1">
        <a:lnSpc>
          <a:spcPct val="130000"/>
        </a:lnSpc>
        <a:spcBef>
          <a:spcPts val="0"/>
        </a:spcBef>
        <a:buClr>
          <a:srgbClr val="1D009C"/>
        </a:buClr>
        <a:buFont typeface="Arial" panose="020B0604020202020204" pitchFamily="34" charset="0"/>
        <a:buChar char="•"/>
        <a:defRPr lang="de-DE" sz="1600" kern="1200" dirty="0" smtClean="0">
          <a:solidFill>
            <a:srgbClr val="404040"/>
          </a:solidFill>
          <a:latin typeface="Thesans Badenova" panose="020B0503040302060204" pitchFamily="34" charset="0"/>
          <a:ea typeface="+mn-ea"/>
          <a:cs typeface="+mn-cs"/>
        </a:defRPr>
      </a:lvl1pPr>
      <a:lvl2pPr marL="628650" indent="-285750" algn="l" defTabSz="914400" rtl="0" eaLnBrk="1" latinLnBrk="0" hangingPunct="1">
        <a:lnSpc>
          <a:spcPct val="130000"/>
        </a:lnSpc>
        <a:spcBef>
          <a:spcPts val="0"/>
        </a:spcBef>
        <a:buClr>
          <a:srgbClr val="FF6600"/>
        </a:buClr>
        <a:buSzPct val="90000"/>
        <a:buFont typeface="Wingdings" panose="05000000000000000000" pitchFamily="2" charset="2"/>
        <a:buChar char="è"/>
        <a:defRPr lang="de-DE" sz="1600" kern="1200" dirty="0" smtClean="0">
          <a:solidFill>
            <a:srgbClr val="404040"/>
          </a:solidFill>
          <a:latin typeface="Thesans Badenova" panose="020B0503040302060204" pitchFamily="34" charset="0"/>
          <a:ea typeface="+mn-ea"/>
          <a:cs typeface="+mn-cs"/>
        </a:defRPr>
      </a:lvl2pPr>
      <a:lvl3pPr marL="808038" indent="-179388" algn="l" defTabSz="914400" rtl="0" eaLnBrk="1" latinLnBrk="0" hangingPunct="1">
        <a:lnSpc>
          <a:spcPct val="130000"/>
        </a:lnSpc>
        <a:spcBef>
          <a:spcPts val="0"/>
        </a:spcBef>
        <a:buClr>
          <a:srgbClr val="1D009C"/>
        </a:buClr>
        <a:buFont typeface="Thesans Badenova" panose="020B0503040302060204" pitchFamily="34" charset="0"/>
        <a:buChar char="»"/>
        <a:defRPr lang="de-DE" sz="1400" kern="1200" dirty="0" smtClean="0">
          <a:solidFill>
            <a:srgbClr val="404040"/>
          </a:solidFill>
          <a:latin typeface="Thesans Badenova" panose="020B0503040302060204" pitchFamily="34" charset="0"/>
          <a:ea typeface="+mn-ea"/>
          <a:cs typeface="+mn-cs"/>
        </a:defRPr>
      </a:lvl3pPr>
      <a:lvl4pPr marL="808038" indent="0" algn="l" defTabSz="914400" rtl="0" eaLnBrk="1" latinLnBrk="0" hangingPunct="1">
        <a:lnSpc>
          <a:spcPct val="130000"/>
        </a:lnSpc>
        <a:spcBef>
          <a:spcPts val="0"/>
        </a:spcBef>
        <a:buFontTx/>
        <a:buNone/>
        <a:defRPr lang="de-DE" sz="1400" u="sng" kern="1200" baseline="0" dirty="0" smtClean="0">
          <a:solidFill>
            <a:srgbClr val="404040"/>
          </a:solidFill>
          <a:latin typeface="Thesans Badenova" panose="020B0503040302060204" pitchFamily="34" charset="0"/>
          <a:ea typeface="+mn-ea"/>
          <a:cs typeface="+mn-cs"/>
        </a:defRPr>
      </a:lvl4pPr>
      <a:lvl5pPr marL="987425" indent="-179388" algn="l" defTabSz="914400" rtl="0" eaLnBrk="1" latinLnBrk="0" hangingPunct="1">
        <a:lnSpc>
          <a:spcPct val="130000"/>
        </a:lnSpc>
        <a:spcBef>
          <a:spcPts val="0"/>
        </a:spcBef>
        <a:buClr>
          <a:srgbClr val="1D009C"/>
        </a:buClr>
        <a:buFont typeface="Thesans Badenova" panose="020B0503040302060204" pitchFamily="34" charset="0"/>
        <a:buChar char="&gt;"/>
        <a:defRPr lang="de-DE" sz="1400" kern="1200" baseline="0" dirty="0">
          <a:solidFill>
            <a:srgbClr val="404040"/>
          </a:solidFill>
          <a:latin typeface="Thesans Badenova" panose="020B050304030206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9"/>
            </p:custDataLst>
            <p:extLst>
              <p:ext uri="{D42A27DB-BD31-4B8C-83A1-F6EECF244321}">
                <p14:modId xmlns:p14="http://schemas.microsoft.com/office/powerpoint/2010/main" val="1213082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1796" name="think-cell Folie" r:id="rId31" imgW="235" imgH="235" progId="TCLayout.ActiveDocument.1">
                  <p:embed/>
                </p:oleObj>
              </mc:Choice>
              <mc:Fallback>
                <p:oleObj name="think-cell Folie" r:id="rId31" imgW="235" imgH="235" progId="TCLayout.ActiveDocument.1">
                  <p:embed/>
                  <p:pic>
                    <p:nvPicPr>
                      <p:cNvPr id="8" name="Objekt 7" hidden="1"/>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9" name="Rechteck 18"/>
          <p:cNvSpPr/>
          <p:nvPr userDrawn="1"/>
        </p:nvSpPr>
        <p:spPr>
          <a:xfrm>
            <a:off x="0" y="6486525"/>
            <a:ext cx="12192000" cy="371475"/>
          </a:xfrm>
          <a:prstGeom prst="rect">
            <a:avLst/>
          </a:prstGeom>
          <a:solidFill>
            <a:srgbClr val="1D0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1" y="-1703"/>
            <a:ext cx="12193200" cy="10017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2"/>
          </p:nvPr>
        </p:nvSpPr>
        <p:spPr>
          <a:xfrm>
            <a:off x="838200" y="6494579"/>
            <a:ext cx="2743200" cy="365125"/>
          </a:xfrm>
          <a:prstGeom prst="rect">
            <a:avLst/>
          </a:prstGeom>
        </p:spPr>
        <p:txBody>
          <a:bodyPr vert="horz" lIns="91440" tIns="45720" rIns="91440" bIns="45720" rtlCol="0" anchor="ctr"/>
          <a:lstStyle>
            <a:lvl1pPr algn="l">
              <a:defRPr sz="1000" b="0">
                <a:solidFill>
                  <a:schemeClr val="bg1"/>
                </a:solidFill>
                <a:latin typeface="Thesans Badenova" panose="020B0503040302060204" pitchFamily="34" charset="0"/>
              </a:defRPr>
            </a:lvl1pPr>
          </a:lstStyle>
          <a:p>
            <a:r>
              <a:rPr lang="de-DE"/>
              <a:t>Lahr, 08.12.2022</a:t>
            </a:r>
            <a:endParaRPr lang="de-DE" dirty="0"/>
          </a:p>
        </p:txBody>
      </p:sp>
      <p:sp>
        <p:nvSpPr>
          <p:cNvPr id="5" name="Fußzeilenplatzhalter 4"/>
          <p:cNvSpPr>
            <a:spLocks noGrp="1"/>
          </p:cNvSpPr>
          <p:nvPr>
            <p:ph type="ftr" sz="quarter" idx="3"/>
          </p:nvPr>
        </p:nvSpPr>
        <p:spPr>
          <a:xfrm>
            <a:off x="4038600" y="6494579"/>
            <a:ext cx="4114800" cy="365125"/>
          </a:xfrm>
          <a:prstGeom prst="rect">
            <a:avLst/>
          </a:prstGeom>
        </p:spPr>
        <p:txBody>
          <a:bodyPr vert="horz" lIns="91440" tIns="45720" rIns="91440" bIns="45720" rtlCol="0" anchor="ctr"/>
          <a:lstStyle>
            <a:lvl1pPr algn="ctr">
              <a:defRPr sz="1000" b="0">
                <a:solidFill>
                  <a:schemeClr val="bg1"/>
                </a:solidFill>
                <a:latin typeface="Thesans Badenova" panose="020B0503040302060204" pitchFamily="34" charset="0"/>
              </a:defRPr>
            </a:lvl1pPr>
          </a:lstStyle>
          <a:p>
            <a:r>
              <a:rPr lang="de-DE" dirty="0"/>
              <a:t>bnNETZE GmbH</a:t>
            </a:r>
          </a:p>
        </p:txBody>
      </p:sp>
      <p:sp>
        <p:nvSpPr>
          <p:cNvPr id="6" name="Foliennummernplatzhalter 5"/>
          <p:cNvSpPr>
            <a:spLocks noGrp="1"/>
          </p:cNvSpPr>
          <p:nvPr>
            <p:ph type="sldNum" sz="quarter" idx="4"/>
          </p:nvPr>
        </p:nvSpPr>
        <p:spPr>
          <a:xfrm>
            <a:off x="8610600" y="6494579"/>
            <a:ext cx="2743200" cy="365125"/>
          </a:xfrm>
          <a:prstGeom prst="rect">
            <a:avLst/>
          </a:prstGeom>
        </p:spPr>
        <p:txBody>
          <a:bodyPr vert="horz" lIns="91440" tIns="45720" rIns="91440" bIns="45720" rtlCol="0" anchor="ctr"/>
          <a:lstStyle>
            <a:lvl1pPr algn="r">
              <a:defRPr sz="1000" b="0">
                <a:solidFill>
                  <a:schemeClr val="bg1"/>
                </a:solidFill>
                <a:latin typeface="Thesans Badenova" panose="020B0503040302060204" pitchFamily="34" charset="0"/>
              </a:defRPr>
            </a:lvl1pPr>
          </a:lstStyle>
          <a:p>
            <a:fld id="{31D8CB4B-F9FC-406F-954B-1E9247735FAA}" type="slidenum">
              <a:rPr lang="de-DE" smtClean="0"/>
              <a:pPr/>
              <a:t>‹Nr.›</a:t>
            </a:fld>
            <a:endParaRPr lang="de-DE"/>
          </a:p>
        </p:txBody>
      </p:sp>
      <p:sp>
        <p:nvSpPr>
          <p:cNvPr id="2" name="Titelplatzhalter 1"/>
          <p:cNvSpPr>
            <a:spLocks noGrp="1"/>
          </p:cNvSpPr>
          <p:nvPr>
            <p:ph type="title"/>
          </p:nvPr>
        </p:nvSpPr>
        <p:spPr>
          <a:xfrm>
            <a:off x="838200" y="-1703"/>
            <a:ext cx="8623635" cy="990000"/>
          </a:xfrm>
          <a:prstGeom prst="rect">
            <a:avLst/>
          </a:prstGeom>
        </p:spPr>
        <p:txBody>
          <a:bodyPr vert="horz" lIns="91440" tIns="45720" rIns="91440" bIns="45720" rtlCol="0" anchor="ctr">
            <a:normAutofit/>
          </a:bodyPr>
          <a:lstStyle/>
          <a:p>
            <a:r>
              <a:rPr lang="de-DE" dirty="0"/>
              <a:t>Titelmasterformat durch Klicken bearbeiten</a:t>
            </a:r>
          </a:p>
        </p:txBody>
      </p:sp>
      <p:sp>
        <p:nvSpPr>
          <p:cNvPr id="12" name="Textplatzhalter 11"/>
          <p:cNvSpPr>
            <a:spLocks noGrp="1"/>
          </p:cNvSpPr>
          <p:nvPr>
            <p:ph type="body" idx="1"/>
          </p:nvPr>
        </p:nvSpPr>
        <p:spPr>
          <a:xfrm>
            <a:off x="838200" y="1359017"/>
            <a:ext cx="10515600" cy="4772142"/>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3" name="Grafik 2"/>
          <p:cNvPicPr>
            <a:picLocks noChangeAspect="1"/>
          </p:cNvPicPr>
          <p:nvPr userDrawn="1"/>
        </p:nvPicPr>
        <p:blipFill rotWithShape="1">
          <a:blip r:embed="rId33" cstate="print">
            <a:extLst>
              <a:ext uri="{28A0092B-C50C-407E-A947-70E740481C1C}">
                <a14:useLocalDpi xmlns:a14="http://schemas.microsoft.com/office/drawing/2010/main"/>
              </a:ext>
            </a:extLst>
          </a:blip>
          <a:srcRect/>
          <a:stretch/>
        </p:blipFill>
        <p:spPr>
          <a:xfrm>
            <a:off x="9627966" y="-21265"/>
            <a:ext cx="1928017" cy="999460"/>
          </a:xfrm>
          <a:prstGeom prst="rect">
            <a:avLst/>
          </a:prstGeom>
        </p:spPr>
      </p:pic>
    </p:spTree>
    <p:extLst>
      <p:ext uri="{BB962C8B-B14F-4D97-AF65-F5344CB8AC3E}">
        <p14:creationId xmlns:p14="http://schemas.microsoft.com/office/powerpoint/2010/main" val="72675275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 id="2147483883" r:id="rId25"/>
    <p:sldLayoutId id="2147483884" r:id="rId26"/>
  </p:sldLayoutIdLst>
  <p:hf hdr="0"/>
  <p:txStyles>
    <p:titleStyle>
      <a:lvl1pPr algn="l" defTabSz="914400" rtl="0" eaLnBrk="1" latinLnBrk="0" hangingPunct="1">
        <a:lnSpc>
          <a:spcPct val="100000"/>
        </a:lnSpc>
        <a:spcBef>
          <a:spcPct val="0"/>
        </a:spcBef>
        <a:buNone/>
        <a:defRPr sz="2400" b="1" kern="1200">
          <a:solidFill>
            <a:srgbClr val="FF6600"/>
          </a:solidFill>
          <a:latin typeface="Thesans Badenova" panose="020B0503040302060204" pitchFamily="34" charset="0"/>
          <a:ea typeface="+mj-ea"/>
          <a:cs typeface="+mj-cs"/>
        </a:defRPr>
      </a:lvl1pPr>
    </p:titleStyle>
    <p:bodyStyle>
      <a:lvl1pPr marL="358775" indent="-358775" algn="l" defTabSz="914400" rtl="0" eaLnBrk="1" latinLnBrk="0" hangingPunct="1">
        <a:lnSpc>
          <a:spcPct val="130000"/>
        </a:lnSpc>
        <a:spcBef>
          <a:spcPts val="0"/>
        </a:spcBef>
        <a:buClr>
          <a:srgbClr val="1D009C"/>
        </a:buClr>
        <a:buFont typeface="Arial" panose="020B0604020202020204" pitchFamily="34" charset="0"/>
        <a:buChar char="•"/>
        <a:defRPr lang="de-DE" sz="1600" kern="1200" dirty="0" smtClean="0">
          <a:solidFill>
            <a:srgbClr val="404040"/>
          </a:solidFill>
          <a:latin typeface="Thesans Badenova" panose="020B0503040302060204" pitchFamily="34" charset="0"/>
          <a:ea typeface="+mn-ea"/>
          <a:cs typeface="+mn-cs"/>
        </a:defRPr>
      </a:lvl1pPr>
      <a:lvl2pPr marL="628650" indent="-285750" algn="l" defTabSz="914400" rtl="0" eaLnBrk="1" latinLnBrk="0" hangingPunct="1">
        <a:lnSpc>
          <a:spcPct val="130000"/>
        </a:lnSpc>
        <a:spcBef>
          <a:spcPts val="0"/>
        </a:spcBef>
        <a:buClr>
          <a:srgbClr val="FF6600"/>
        </a:buClr>
        <a:buSzPct val="90000"/>
        <a:buFont typeface="Wingdings" panose="05000000000000000000" pitchFamily="2" charset="2"/>
        <a:buChar char="è"/>
        <a:defRPr lang="de-DE" sz="1600" kern="1200" dirty="0" smtClean="0">
          <a:solidFill>
            <a:srgbClr val="404040"/>
          </a:solidFill>
          <a:latin typeface="Thesans Badenova" panose="020B0503040302060204" pitchFamily="34" charset="0"/>
          <a:ea typeface="+mn-ea"/>
          <a:cs typeface="+mn-cs"/>
        </a:defRPr>
      </a:lvl2pPr>
      <a:lvl3pPr marL="808038" indent="-179388" algn="l" defTabSz="914400" rtl="0" eaLnBrk="1" latinLnBrk="0" hangingPunct="1">
        <a:lnSpc>
          <a:spcPct val="130000"/>
        </a:lnSpc>
        <a:spcBef>
          <a:spcPts val="0"/>
        </a:spcBef>
        <a:buClr>
          <a:srgbClr val="1D009C"/>
        </a:buClr>
        <a:buFont typeface="Thesans Badenova" panose="020B0503040302060204" pitchFamily="34" charset="0"/>
        <a:buChar char="»"/>
        <a:defRPr lang="de-DE" sz="1400" kern="1200" dirty="0" smtClean="0">
          <a:solidFill>
            <a:srgbClr val="404040"/>
          </a:solidFill>
          <a:latin typeface="Thesans Badenova" panose="020B0503040302060204" pitchFamily="34" charset="0"/>
          <a:ea typeface="+mn-ea"/>
          <a:cs typeface="+mn-cs"/>
        </a:defRPr>
      </a:lvl3pPr>
      <a:lvl4pPr marL="808038" indent="0" algn="l" defTabSz="914400" rtl="0" eaLnBrk="1" latinLnBrk="0" hangingPunct="1">
        <a:lnSpc>
          <a:spcPct val="130000"/>
        </a:lnSpc>
        <a:spcBef>
          <a:spcPts val="0"/>
        </a:spcBef>
        <a:buFontTx/>
        <a:buNone/>
        <a:defRPr lang="de-DE" sz="1400" u="sng" kern="1200" baseline="0" dirty="0" smtClean="0">
          <a:solidFill>
            <a:srgbClr val="404040"/>
          </a:solidFill>
          <a:latin typeface="Thesans Badenova" panose="020B0503040302060204" pitchFamily="34" charset="0"/>
          <a:ea typeface="+mn-ea"/>
          <a:cs typeface="+mn-cs"/>
        </a:defRPr>
      </a:lvl4pPr>
      <a:lvl5pPr marL="987425" indent="-179388" algn="l" defTabSz="914400" rtl="0" eaLnBrk="1" latinLnBrk="0" hangingPunct="1">
        <a:lnSpc>
          <a:spcPct val="130000"/>
        </a:lnSpc>
        <a:spcBef>
          <a:spcPts val="0"/>
        </a:spcBef>
        <a:buClr>
          <a:srgbClr val="1D009C"/>
        </a:buClr>
        <a:buFont typeface="Thesans Badenova" panose="020B0503040302060204" pitchFamily="34" charset="0"/>
        <a:buChar char="&gt;"/>
        <a:defRPr lang="de-DE" sz="1400" kern="1200" baseline="0" dirty="0">
          <a:solidFill>
            <a:srgbClr val="404040"/>
          </a:solidFill>
          <a:latin typeface="Thesans Badenova" panose="020B050304030206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9"/>
            </p:custDataLst>
            <p:extLst>
              <p:ext uri="{D42A27DB-BD31-4B8C-83A1-F6EECF244321}">
                <p14:modId xmlns:p14="http://schemas.microsoft.com/office/powerpoint/2010/main" val="92598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8420" name="think-cell Folie" r:id="rId31" imgW="235" imgH="235" progId="TCLayout.ActiveDocument.1">
                  <p:embed/>
                </p:oleObj>
              </mc:Choice>
              <mc:Fallback>
                <p:oleObj name="think-cell Folie" r:id="rId31" imgW="235" imgH="235" progId="TCLayout.ActiveDocument.1">
                  <p:embed/>
                  <p:pic>
                    <p:nvPicPr>
                      <p:cNvPr id="8" name="Objekt 7" hidden="1"/>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9" name="Rechteck 18"/>
          <p:cNvSpPr/>
          <p:nvPr userDrawn="1"/>
        </p:nvSpPr>
        <p:spPr>
          <a:xfrm>
            <a:off x="0" y="6486525"/>
            <a:ext cx="12192000" cy="371475"/>
          </a:xfrm>
          <a:prstGeom prst="rect">
            <a:avLst/>
          </a:prstGeom>
          <a:solidFill>
            <a:srgbClr val="1D0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1" y="-1703"/>
            <a:ext cx="12193200" cy="10017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2"/>
          </p:nvPr>
        </p:nvSpPr>
        <p:spPr>
          <a:xfrm>
            <a:off x="838200" y="6494579"/>
            <a:ext cx="2743200" cy="365125"/>
          </a:xfrm>
          <a:prstGeom prst="rect">
            <a:avLst/>
          </a:prstGeom>
        </p:spPr>
        <p:txBody>
          <a:bodyPr vert="horz" lIns="91440" tIns="45720" rIns="91440" bIns="45720" rtlCol="0" anchor="ctr"/>
          <a:lstStyle>
            <a:lvl1pPr algn="l">
              <a:defRPr sz="1000" b="0">
                <a:solidFill>
                  <a:schemeClr val="bg1"/>
                </a:solidFill>
                <a:latin typeface="Thesans Badenova" panose="020B0503040302060204" pitchFamily="34" charset="0"/>
              </a:defRPr>
            </a:lvl1pPr>
          </a:lstStyle>
          <a:p>
            <a:r>
              <a:rPr lang="de-DE"/>
              <a:t>Lahr, 08.12.2022</a:t>
            </a:r>
            <a:endParaRPr lang="de-DE" dirty="0"/>
          </a:p>
        </p:txBody>
      </p:sp>
      <p:sp>
        <p:nvSpPr>
          <p:cNvPr id="5" name="Fußzeilenplatzhalter 4"/>
          <p:cNvSpPr>
            <a:spLocks noGrp="1"/>
          </p:cNvSpPr>
          <p:nvPr>
            <p:ph type="ftr" sz="quarter" idx="3"/>
          </p:nvPr>
        </p:nvSpPr>
        <p:spPr>
          <a:xfrm>
            <a:off x="4038600" y="6494579"/>
            <a:ext cx="4114800" cy="365125"/>
          </a:xfrm>
          <a:prstGeom prst="rect">
            <a:avLst/>
          </a:prstGeom>
        </p:spPr>
        <p:txBody>
          <a:bodyPr vert="horz" lIns="91440" tIns="45720" rIns="91440" bIns="45720" rtlCol="0" anchor="ctr"/>
          <a:lstStyle>
            <a:lvl1pPr algn="ctr">
              <a:defRPr sz="1000" b="0">
                <a:solidFill>
                  <a:schemeClr val="bg1"/>
                </a:solidFill>
                <a:latin typeface="Thesans Badenova" panose="020B0503040302060204" pitchFamily="34" charset="0"/>
              </a:defRPr>
            </a:lvl1pPr>
          </a:lstStyle>
          <a:p>
            <a:r>
              <a:rPr lang="de-DE" dirty="0"/>
              <a:t>bnNETZE GmbH</a:t>
            </a:r>
          </a:p>
        </p:txBody>
      </p:sp>
      <p:sp>
        <p:nvSpPr>
          <p:cNvPr id="6" name="Foliennummernplatzhalter 5"/>
          <p:cNvSpPr>
            <a:spLocks noGrp="1"/>
          </p:cNvSpPr>
          <p:nvPr>
            <p:ph type="sldNum" sz="quarter" idx="4"/>
          </p:nvPr>
        </p:nvSpPr>
        <p:spPr>
          <a:xfrm>
            <a:off x="8610600" y="6494579"/>
            <a:ext cx="2743200" cy="365125"/>
          </a:xfrm>
          <a:prstGeom prst="rect">
            <a:avLst/>
          </a:prstGeom>
        </p:spPr>
        <p:txBody>
          <a:bodyPr vert="horz" lIns="91440" tIns="45720" rIns="91440" bIns="45720" rtlCol="0" anchor="ctr"/>
          <a:lstStyle>
            <a:lvl1pPr algn="r">
              <a:defRPr sz="1000" b="0">
                <a:solidFill>
                  <a:schemeClr val="bg1"/>
                </a:solidFill>
                <a:latin typeface="Thesans Badenova" panose="020B0503040302060204" pitchFamily="34" charset="0"/>
              </a:defRPr>
            </a:lvl1pPr>
          </a:lstStyle>
          <a:p>
            <a:fld id="{31D8CB4B-F9FC-406F-954B-1E9247735FAA}" type="slidenum">
              <a:rPr lang="de-DE" smtClean="0"/>
              <a:pPr/>
              <a:t>‹Nr.›</a:t>
            </a:fld>
            <a:endParaRPr lang="de-DE"/>
          </a:p>
        </p:txBody>
      </p:sp>
      <p:sp>
        <p:nvSpPr>
          <p:cNvPr id="2" name="Titelplatzhalter 1"/>
          <p:cNvSpPr>
            <a:spLocks noGrp="1"/>
          </p:cNvSpPr>
          <p:nvPr>
            <p:ph type="title"/>
          </p:nvPr>
        </p:nvSpPr>
        <p:spPr>
          <a:xfrm>
            <a:off x="838200" y="-1703"/>
            <a:ext cx="8623635" cy="990000"/>
          </a:xfrm>
          <a:prstGeom prst="rect">
            <a:avLst/>
          </a:prstGeom>
        </p:spPr>
        <p:txBody>
          <a:bodyPr vert="horz" lIns="91440" tIns="45720" rIns="91440" bIns="45720" rtlCol="0" anchor="ctr">
            <a:normAutofit/>
          </a:bodyPr>
          <a:lstStyle/>
          <a:p>
            <a:r>
              <a:rPr lang="de-DE" dirty="0"/>
              <a:t>Titelmasterformat durch Klicken bearbeiten</a:t>
            </a:r>
          </a:p>
        </p:txBody>
      </p:sp>
      <p:sp>
        <p:nvSpPr>
          <p:cNvPr id="12" name="Textplatzhalter 11"/>
          <p:cNvSpPr>
            <a:spLocks noGrp="1"/>
          </p:cNvSpPr>
          <p:nvPr>
            <p:ph type="body" idx="1"/>
          </p:nvPr>
        </p:nvSpPr>
        <p:spPr>
          <a:xfrm>
            <a:off x="838200" y="1359017"/>
            <a:ext cx="10515600" cy="4772142"/>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3" name="Grafik 2"/>
          <p:cNvPicPr>
            <a:picLocks noChangeAspect="1"/>
          </p:cNvPicPr>
          <p:nvPr userDrawn="1"/>
        </p:nvPicPr>
        <p:blipFill rotWithShape="1">
          <a:blip r:embed="rId33" cstate="print">
            <a:extLst>
              <a:ext uri="{28A0092B-C50C-407E-A947-70E740481C1C}">
                <a14:useLocalDpi xmlns:a14="http://schemas.microsoft.com/office/drawing/2010/main"/>
              </a:ext>
            </a:extLst>
          </a:blip>
          <a:srcRect/>
          <a:stretch/>
        </p:blipFill>
        <p:spPr>
          <a:xfrm>
            <a:off x="9627966" y="-21265"/>
            <a:ext cx="1928017" cy="999460"/>
          </a:xfrm>
          <a:prstGeom prst="rect">
            <a:avLst/>
          </a:prstGeom>
        </p:spPr>
      </p:pic>
    </p:spTree>
    <p:extLst>
      <p:ext uri="{BB962C8B-B14F-4D97-AF65-F5344CB8AC3E}">
        <p14:creationId xmlns:p14="http://schemas.microsoft.com/office/powerpoint/2010/main" val="844285346"/>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 id="2147483904" r:id="rId18"/>
    <p:sldLayoutId id="2147483905" r:id="rId19"/>
    <p:sldLayoutId id="2147483906" r:id="rId20"/>
    <p:sldLayoutId id="2147483907" r:id="rId21"/>
    <p:sldLayoutId id="2147483908" r:id="rId22"/>
    <p:sldLayoutId id="2147483909" r:id="rId23"/>
    <p:sldLayoutId id="2147483910" r:id="rId24"/>
    <p:sldLayoutId id="2147483911" r:id="rId25"/>
    <p:sldLayoutId id="2147483912" r:id="rId26"/>
  </p:sldLayoutIdLst>
  <p:hf hdr="0"/>
  <p:txStyles>
    <p:titleStyle>
      <a:lvl1pPr algn="l" defTabSz="914400" rtl="0" eaLnBrk="1" latinLnBrk="0" hangingPunct="1">
        <a:lnSpc>
          <a:spcPct val="100000"/>
        </a:lnSpc>
        <a:spcBef>
          <a:spcPct val="0"/>
        </a:spcBef>
        <a:buNone/>
        <a:defRPr sz="2400" b="1" kern="1200">
          <a:solidFill>
            <a:srgbClr val="FF6600"/>
          </a:solidFill>
          <a:latin typeface="Thesans Badenova" panose="020B0503040302060204" pitchFamily="34" charset="0"/>
          <a:ea typeface="+mj-ea"/>
          <a:cs typeface="+mj-cs"/>
        </a:defRPr>
      </a:lvl1pPr>
    </p:titleStyle>
    <p:bodyStyle>
      <a:lvl1pPr marL="358775" indent="-358775" algn="l" defTabSz="914400" rtl="0" eaLnBrk="1" latinLnBrk="0" hangingPunct="1">
        <a:lnSpc>
          <a:spcPct val="130000"/>
        </a:lnSpc>
        <a:spcBef>
          <a:spcPts val="0"/>
        </a:spcBef>
        <a:buClr>
          <a:srgbClr val="1D009C"/>
        </a:buClr>
        <a:buFont typeface="Arial" panose="020B0604020202020204" pitchFamily="34" charset="0"/>
        <a:buChar char="•"/>
        <a:defRPr lang="de-DE" sz="1600" kern="1200" dirty="0" smtClean="0">
          <a:solidFill>
            <a:srgbClr val="404040"/>
          </a:solidFill>
          <a:latin typeface="Thesans Badenova" panose="020B0503040302060204" pitchFamily="34" charset="0"/>
          <a:ea typeface="+mn-ea"/>
          <a:cs typeface="+mn-cs"/>
        </a:defRPr>
      </a:lvl1pPr>
      <a:lvl2pPr marL="628650" indent="-285750" algn="l" defTabSz="914400" rtl="0" eaLnBrk="1" latinLnBrk="0" hangingPunct="1">
        <a:lnSpc>
          <a:spcPct val="130000"/>
        </a:lnSpc>
        <a:spcBef>
          <a:spcPts val="0"/>
        </a:spcBef>
        <a:buClr>
          <a:srgbClr val="FF6600"/>
        </a:buClr>
        <a:buSzPct val="90000"/>
        <a:buFont typeface="Wingdings" panose="05000000000000000000" pitchFamily="2" charset="2"/>
        <a:buChar char="è"/>
        <a:defRPr lang="de-DE" sz="1600" kern="1200" dirty="0" smtClean="0">
          <a:solidFill>
            <a:srgbClr val="404040"/>
          </a:solidFill>
          <a:latin typeface="Thesans Badenova" panose="020B0503040302060204" pitchFamily="34" charset="0"/>
          <a:ea typeface="+mn-ea"/>
          <a:cs typeface="+mn-cs"/>
        </a:defRPr>
      </a:lvl2pPr>
      <a:lvl3pPr marL="808038" indent="-179388" algn="l" defTabSz="914400" rtl="0" eaLnBrk="1" latinLnBrk="0" hangingPunct="1">
        <a:lnSpc>
          <a:spcPct val="130000"/>
        </a:lnSpc>
        <a:spcBef>
          <a:spcPts val="0"/>
        </a:spcBef>
        <a:buClr>
          <a:srgbClr val="1D009C"/>
        </a:buClr>
        <a:buFont typeface="Thesans Badenova" panose="020B0503040302060204" pitchFamily="34" charset="0"/>
        <a:buChar char="»"/>
        <a:defRPr lang="de-DE" sz="1400" kern="1200" dirty="0" smtClean="0">
          <a:solidFill>
            <a:srgbClr val="404040"/>
          </a:solidFill>
          <a:latin typeface="Thesans Badenova" panose="020B0503040302060204" pitchFamily="34" charset="0"/>
          <a:ea typeface="+mn-ea"/>
          <a:cs typeface="+mn-cs"/>
        </a:defRPr>
      </a:lvl3pPr>
      <a:lvl4pPr marL="808038" indent="0" algn="l" defTabSz="914400" rtl="0" eaLnBrk="1" latinLnBrk="0" hangingPunct="1">
        <a:lnSpc>
          <a:spcPct val="130000"/>
        </a:lnSpc>
        <a:spcBef>
          <a:spcPts val="0"/>
        </a:spcBef>
        <a:buFontTx/>
        <a:buNone/>
        <a:defRPr lang="de-DE" sz="1400" u="sng" kern="1200" baseline="0" dirty="0" smtClean="0">
          <a:solidFill>
            <a:srgbClr val="404040"/>
          </a:solidFill>
          <a:latin typeface="Thesans Badenova" panose="020B0503040302060204" pitchFamily="34" charset="0"/>
          <a:ea typeface="+mn-ea"/>
          <a:cs typeface="+mn-cs"/>
        </a:defRPr>
      </a:lvl4pPr>
      <a:lvl5pPr marL="987425" indent="-179388" algn="l" defTabSz="914400" rtl="0" eaLnBrk="1" latinLnBrk="0" hangingPunct="1">
        <a:lnSpc>
          <a:spcPct val="130000"/>
        </a:lnSpc>
        <a:spcBef>
          <a:spcPts val="0"/>
        </a:spcBef>
        <a:buClr>
          <a:srgbClr val="1D009C"/>
        </a:buClr>
        <a:buFont typeface="Thesans Badenova" panose="020B0503040302060204" pitchFamily="34" charset="0"/>
        <a:buChar char="&gt;"/>
        <a:defRPr lang="de-DE" sz="1400" kern="1200" baseline="0" dirty="0">
          <a:solidFill>
            <a:srgbClr val="404040"/>
          </a:solidFill>
          <a:latin typeface="Thesans Badenova" panose="020B050304030206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9"/>
            </p:custDataLst>
            <p:extLst>
              <p:ext uri="{D42A27DB-BD31-4B8C-83A1-F6EECF244321}">
                <p14:modId xmlns:p14="http://schemas.microsoft.com/office/powerpoint/2010/main" val="2644083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44" name="think-cell Folie" r:id="rId31" imgW="235" imgH="235" progId="TCLayout.ActiveDocument.1">
                  <p:embed/>
                </p:oleObj>
              </mc:Choice>
              <mc:Fallback>
                <p:oleObj name="think-cell Folie" r:id="rId31" imgW="235" imgH="235" progId="TCLayout.ActiveDocument.1">
                  <p:embed/>
                  <p:pic>
                    <p:nvPicPr>
                      <p:cNvPr id="8" name="Objekt 7" hidden="1"/>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9" name="Rechteck 18"/>
          <p:cNvSpPr/>
          <p:nvPr userDrawn="1"/>
        </p:nvSpPr>
        <p:spPr>
          <a:xfrm>
            <a:off x="0" y="6486525"/>
            <a:ext cx="12192000" cy="371475"/>
          </a:xfrm>
          <a:prstGeom prst="rect">
            <a:avLst/>
          </a:prstGeom>
          <a:solidFill>
            <a:srgbClr val="1D0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1" y="-1703"/>
            <a:ext cx="12193200" cy="10017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2"/>
          </p:nvPr>
        </p:nvSpPr>
        <p:spPr>
          <a:xfrm>
            <a:off x="838200" y="6494579"/>
            <a:ext cx="2743200" cy="365125"/>
          </a:xfrm>
          <a:prstGeom prst="rect">
            <a:avLst/>
          </a:prstGeom>
        </p:spPr>
        <p:txBody>
          <a:bodyPr vert="horz" lIns="91440" tIns="45720" rIns="91440" bIns="45720" rtlCol="0" anchor="ctr"/>
          <a:lstStyle>
            <a:lvl1pPr algn="l">
              <a:defRPr sz="1000" b="0">
                <a:solidFill>
                  <a:schemeClr val="bg1"/>
                </a:solidFill>
                <a:latin typeface="Thesans Badenova" panose="020B0503040302060204" pitchFamily="34" charset="0"/>
              </a:defRPr>
            </a:lvl1pPr>
          </a:lstStyle>
          <a:p>
            <a:r>
              <a:rPr lang="de-DE"/>
              <a:t>Lahr, 08.12.2022</a:t>
            </a:r>
            <a:endParaRPr lang="de-DE" dirty="0"/>
          </a:p>
        </p:txBody>
      </p:sp>
      <p:sp>
        <p:nvSpPr>
          <p:cNvPr id="5" name="Fußzeilenplatzhalter 4"/>
          <p:cNvSpPr>
            <a:spLocks noGrp="1"/>
          </p:cNvSpPr>
          <p:nvPr>
            <p:ph type="ftr" sz="quarter" idx="3"/>
          </p:nvPr>
        </p:nvSpPr>
        <p:spPr>
          <a:xfrm>
            <a:off x="4038600" y="6494579"/>
            <a:ext cx="4114800" cy="365125"/>
          </a:xfrm>
          <a:prstGeom prst="rect">
            <a:avLst/>
          </a:prstGeom>
        </p:spPr>
        <p:txBody>
          <a:bodyPr vert="horz" lIns="91440" tIns="45720" rIns="91440" bIns="45720" rtlCol="0" anchor="ctr"/>
          <a:lstStyle>
            <a:lvl1pPr algn="ctr">
              <a:defRPr sz="1000" b="0">
                <a:solidFill>
                  <a:schemeClr val="bg1"/>
                </a:solidFill>
                <a:latin typeface="Thesans Badenova" panose="020B0503040302060204" pitchFamily="34" charset="0"/>
              </a:defRPr>
            </a:lvl1pPr>
          </a:lstStyle>
          <a:p>
            <a:r>
              <a:rPr lang="de-DE" dirty="0"/>
              <a:t>bnNETZE GmbH</a:t>
            </a:r>
          </a:p>
        </p:txBody>
      </p:sp>
      <p:sp>
        <p:nvSpPr>
          <p:cNvPr id="6" name="Foliennummernplatzhalter 5"/>
          <p:cNvSpPr>
            <a:spLocks noGrp="1"/>
          </p:cNvSpPr>
          <p:nvPr>
            <p:ph type="sldNum" sz="quarter" idx="4"/>
          </p:nvPr>
        </p:nvSpPr>
        <p:spPr>
          <a:xfrm>
            <a:off x="8610600" y="6494579"/>
            <a:ext cx="2743200" cy="365125"/>
          </a:xfrm>
          <a:prstGeom prst="rect">
            <a:avLst/>
          </a:prstGeom>
        </p:spPr>
        <p:txBody>
          <a:bodyPr vert="horz" lIns="91440" tIns="45720" rIns="91440" bIns="45720" rtlCol="0" anchor="ctr"/>
          <a:lstStyle>
            <a:lvl1pPr algn="r">
              <a:defRPr sz="1000" b="0">
                <a:solidFill>
                  <a:schemeClr val="bg1"/>
                </a:solidFill>
                <a:latin typeface="Thesans Badenova" panose="020B0503040302060204" pitchFamily="34" charset="0"/>
              </a:defRPr>
            </a:lvl1pPr>
          </a:lstStyle>
          <a:p>
            <a:fld id="{31D8CB4B-F9FC-406F-954B-1E9247735FAA}" type="slidenum">
              <a:rPr lang="de-DE" smtClean="0"/>
              <a:pPr/>
              <a:t>‹Nr.›</a:t>
            </a:fld>
            <a:endParaRPr lang="de-DE"/>
          </a:p>
        </p:txBody>
      </p:sp>
      <p:sp>
        <p:nvSpPr>
          <p:cNvPr id="2" name="Titelplatzhalter 1"/>
          <p:cNvSpPr>
            <a:spLocks noGrp="1"/>
          </p:cNvSpPr>
          <p:nvPr>
            <p:ph type="title"/>
          </p:nvPr>
        </p:nvSpPr>
        <p:spPr>
          <a:xfrm>
            <a:off x="838200" y="-1703"/>
            <a:ext cx="8623635" cy="990000"/>
          </a:xfrm>
          <a:prstGeom prst="rect">
            <a:avLst/>
          </a:prstGeom>
        </p:spPr>
        <p:txBody>
          <a:bodyPr vert="horz" lIns="91440" tIns="45720" rIns="91440" bIns="45720" rtlCol="0" anchor="ctr">
            <a:normAutofit/>
          </a:bodyPr>
          <a:lstStyle/>
          <a:p>
            <a:r>
              <a:rPr lang="de-DE" dirty="0"/>
              <a:t>Titelmasterformat durch Klicken bearbeiten</a:t>
            </a:r>
          </a:p>
        </p:txBody>
      </p:sp>
      <p:sp>
        <p:nvSpPr>
          <p:cNvPr id="12" name="Textplatzhalter 11"/>
          <p:cNvSpPr>
            <a:spLocks noGrp="1"/>
          </p:cNvSpPr>
          <p:nvPr>
            <p:ph type="body" idx="1"/>
          </p:nvPr>
        </p:nvSpPr>
        <p:spPr>
          <a:xfrm>
            <a:off x="838200" y="1359017"/>
            <a:ext cx="10515600" cy="4772142"/>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3" name="Grafik 2"/>
          <p:cNvPicPr>
            <a:picLocks noChangeAspect="1"/>
          </p:cNvPicPr>
          <p:nvPr userDrawn="1"/>
        </p:nvPicPr>
        <p:blipFill rotWithShape="1">
          <a:blip r:embed="rId33" cstate="print">
            <a:extLst>
              <a:ext uri="{28A0092B-C50C-407E-A947-70E740481C1C}">
                <a14:useLocalDpi xmlns:a14="http://schemas.microsoft.com/office/drawing/2010/main"/>
              </a:ext>
            </a:extLst>
          </a:blip>
          <a:srcRect/>
          <a:stretch/>
        </p:blipFill>
        <p:spPr>
          <a:xfrm>
            <a:off x="9627966" y="-21265"/>
            <a:ext cx="1928017" cy="999460"/>
          </a:xfrm>
          <a:prstGeom prst="rect">
            <a:avLst/>
          </a:prstGeom>
        </p:spPr>
      </p:pic>
    </p:spTree>
    <p:extLst>
      <p:ext uri="{BB962C8B-B14F-4D97-AF65-F5344CB8AC3E}">
        <p14:creationId xmlns:p14="http://schemas.microsoft.com/office/powerpoint/2010/main" val="817481043"/>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 id="2147483932" r:id="rId18"/>
    <p:sldLayoutId id="2147483933" r:id="rId19"/>
    <p:sldLayoutId id="2147483934" r:id="rId20"/>
    <p:sldLayoutId id="2147483935" r:id="rId21"/>
    <p:sldLayoutId id="2147483936" r:id="rId22"/>
    <p:sldLayoutId id="2147483937" r:id="rId23"/>
    <p:sldLayoutId id="2147483938" r:id="rId24"/>
    <p:sldLayoutId id="2147483939" r:id="rId25"/>
    <p:sldLayoutId id="2147483940" r:id="rId26"/>
  </p:sldLayoutIdLst>
  <p:hf hdr="0"/>
  <p:txStyles>
    <p:titleStyle>
      <a:lvl1pPr algn="l" defTabSz="914400" rtl="0" eaLnBrk="1" latinLnBrk="0" hangingPunct="1">
        <a:lnSpc>
          <a:spcPct val="100000"/>
        </a:lnSpc>
        <a:spcBef>
          <a:spcPct val="0"/>
        </a:spcBef>
        <a:buNone/>
        <a:defRPr sz="2400" b="1" kern="1200">
          <a:solidFill>
            <a:srgbClr val="FF6600"/>
          </a:solidFill>
          <a:latin typeface="Thesans Badenova" panose="020B0503040302060204" pitchFamily="34" charset="0"/>
          <a:ea typeface="+mj-ea"/>
          <a:cs typeface="+mj-cs"/>
        </a:defRPr>
      </a:lvl1pPr>
    </p:titleStyle>
    <p:bodyStyle>
      <a:lvl1pPr marL="358775" indent="-358775" algn="l" defTabSz="914400" rtl="0" eaLnBrk="1" latinLnBrk="0" hangingPunct="1">
        <a:lnSpc>
          <a:spcPct val="130000"/>
        </a:lnSpc>
        <a:spcBef>
          <a:spcPts val="0"/>
        </a:spcBef>
        <a:buClr>
          <a:srgbClr val="1D009C"/>
        </a:buClr>
        <a:buFont typeface="Arial" panose="020B0604020202020204" pitchFamily="34" charset="0"/>
        <a:buChar char="•"/>
        <a:defRPr lang="de-DE" sz="1600" kern="1200" dirty="0" smtClean="0">
          <a:solidFill>
            <a:srgbClr val="404040"/>
          </a:solidFill>
          <a:latin typeface="Thesans Badenova" panose="020B0503040302060204" pitchFamily="34" charset="0"/>
          <a:ea typeface="+mn-ea"/>
          <a:cs typeface="+mn-cs"/>
        </a:defRPr>
      </a:lvl1pPr>
      <a:lvl2pPr marL="628650" indent="-285750" algn="l" defTabSz="914400" rtl="0" eaLnBrk="1" latinLnBrk="0" hangingPunct="1">
        <a:lnSpc>
          <a:spcPct val="130000"/>
        </a:lnSpc>
        <a:spcBef>
          <a:spcPts val="0"/>
        </a:spcBef>
        <a:buClr>
          <a:srgbClr val="FF6600"/>
        </a:buClr>
        <a:buSzPct val="90000"/>
        <a:buFont typeface="Wingdings" panose="05000000000000000000" pitchFamily="2" charset="2"/>
        <a:buChar char="è"/>
        <a:defRPr lang="de-DE" sz="1600" kern="1200" dirty="0" smtClean="0">
          <a:solidFill>
            <a:srgbClr val="404040"/>
          </a:solidFill>
          <a:latin typeface="Thesans Badenova" panose="020B0503040302060204" pitchFamily="34" charset="0"/>
          <a:ea typeface="+mn-ea"/>
          <a:cs typeface="+mn-cs"/>
        </a:defRPr>
      </a:lvl2pPr>
      <a:lvl3pPr marL="808038" indent="-179388" algn="l" defTabSz="914400" rtl="0" eaLnBrk="1" latinLnBrk="0" hangingPunct="1">
        <a:lnSpc>
          <a:spcPct val="130000"/>
        </a:lnSpc>
        <a:spcBef>
          <a:spcPts val="0"/>
        </a:spcBef>
        <a:buClr>
          <a:srgbClr val="1D009C"/>
        </a:buClr>
        <a:buFont typeface="Thesans Badenova" panose="020B0503040302060204" pitchFamily="34" charset="0"/>
        <a:buChar char="»"/>
        <a:defRPr lang="de-DE" sz="1400" kern="1200" dirty="0" smtClean="0">
          <a:solidFill>
            <a:srgbClr val="404040"/>
          </a:solidFill>
          <a:latin typeface="Thesans Badenova" panose="020B0503040302060204" pitchFamily="34" charset="0"/>
          <a:ea typeface="+mn-ea"/>
          <a:cs typeface="+mn-cs"/>
        </a:defRPr>
      </a:lvl3pPr>
      <a:lvl4pPr marL="808038" indent="0" algn="l" defTabSz="914400" rtl="0" eaLnBrk="1" latinLnBrk="0" hangingPunct="1">
        <a:lnSpc>
          <a:spcPct val="130000"/>
        </a:lnSpc>
        <a:spcBef>
          <a:spcPts val="0"/>
        </a:spcBef>
        <a:buFontTx/>
        <a:buNone/>
        <a:defRPr lang="de-DE" sz="1400" u="sng" kern="1200" baseline="0" dirty="0" smtClean="0">
          <a:solidFill>
            <a:srgbClr val="404040"/>
          </a:solidFill>
          <a:latin typeface="Thesans Badenova" panose="020B0503040302060204" pitchFamily="34" charset="0"/>
          <a:ea typeface="+mn-ea"/>
          <a:cs typeface="+mn-cs"/>
        </a:defRPr>
      </a:lvl4pPr>
      <a:lvl5pPr marL="987425" indent="-179388" algn="l" defTabSz="914400" rtl="0" eaLnBrk="1" latinLnBrk="0" hangingPunct="1">
        <a:lnSpc>
          <a:spcPct val="130000"/>
        </a:lnSpc>
        <a:spcBef>
          <a:spcPts val="0"/>
        </a:spcBef>
        <a:buClr>
          <a:srgbClr val="1D009C"/>
        </a:buClr>
        <a:buFont typeface="Thesans Badenova" panose="020B0503040302060204" pitchFamily="34" charset="0"/>
        <a:buChar char="&gt;"/>
        <a:defRPr lang="de-DE" sz="1400" kern="1200" baseline="0" dirty="0">
          <a:solidFill>
            <a:srgbClr val="404040"/>
          </a:solidFill>
          <a:latin typeface="Thesans Badenova" panose="020B050304030206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9.jpeg"/><Relationship Id="rId11" Type="http://schemas.openxmlformats.org/officeDocument/2006/relationships/image" Target="../media/image28.jpeg"/><Relationship Id="rId5" Type="http://schemas.openxmlformats.org/officeDocument/2006/relationships/image" Target="../media/image18.png"/><Relationship Id="rId10" Type="http://schemas.openxmlformats.org/officeDocument/2006/relationships/image" Target="../media/image27.jpeg"/><Relationship Id="rId4" Type="http://schemas.openxmlformats.org/officeDocument/2006/relationships/image" Target="../media/image17.png"/><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E73954-5023-4B17-B9A2-F88A96C9D233}"/>
              </a:ext>
            </a:extLst>
          </p:cNvPr>
          <p:cNvSpPr>
            <a:spLocks noGrp="1"/>
          </p:cNvSpPr>
          <p:nvPr>
            <p:ph type="ctrTitle"/>
          </p:nvPr>
        </p:nvSpPr>
        <p:spPr>
          <a:xfrm>
            <a:off x="804863" y="2755232"/>
            <a:ext cx="9161973" cy="1487996"/>
          </a:xfrm>
        </p:spPr>
        <p:txBody>
          <a:bodyPr>
            <a:normAutofit/>
          </a:bodyPr>
          <a:lstStyle/>
          <a:p>
            <a:r>
              <a:rPr lang="de-DE" sz="3600" dirty="0">
                <a:latin typeface="Calibri" panose="020F0502020204030204" pitchFamily="34" charset="0"/>
                <a:cs typeface="Calibri" panose="020F0502020204030204" pitchFamily="34" charset="0"/>
              </a:rPr>
              <a:t>Kommunale Wärmeplanung für die Stadt Lahr</a:t>
            </a:r>
            <a:br>
              <a:rPr lang="de-DE" dirty="0">
                <a:latin typeface="Calibri" panose="020F0502020204030204" pitchFamily="34" charset="0"/>
                <a:cs typeface="Calibri" panose="020F0502020204030204" pitchFamily="34" charset="0"/>
              </a:rPr>
            </a:br>
            <a:r>
              <a:rPr lang="de-DE" sz="2800" dirty="0">
                <a:latin typeface="Calibri" panose="020F0502020204030204" pitchFamily="34" charset="0"/>
                <a:cs typeface="Calibri" panose="020F0502020204030204" pitchFamily="34" charset="0"/>
              </a:rPr>
              <a:t>Stadt Lahr, 08.12.2022</a:t>
            </a:r>
          </a:p>
        </p:txBody>
      </p:sp>
      <p:sp>
        <p:nvSpPr>
          <p:cNvPr id="3" name="Untertitel 2">
            <a:extLst>
              <a:ext uri="{FF2B5EF4-FFF2-40B4-BE49-F238E27FC236}">
                <a16:creationId xmlns:a16="http://schemas.microsoft.com/office/drawing/2014/main" id="{592AA4AD-BD67-40AB-B292-BDCDCA2B289D}"/>
              </a:ext>
            </a:extLst>
          </p:cNvPr>
          <p:cNvSpPr>
            <a:spLocks noGrp="1"/>
          </p:cNvSpPr>
          <p:nvPr>
            <p:ph type="subTitle" idx="1"/>
          </p:nvPr>
        </p:nvSpPr>
        <p:spPr>
          <a:xfrm>
            <a:off x="805542" y="4289110"/>
            <a:ext cx="6206400" cy="1024417"/>
          </a:xfrm>
        </p:spPr>
        <p:txBody>
          <a:bodyPr>
            <a:normAutofit/>
          </a:bodyPr>
          <a:lstStyle/>
          <a:p>
            <a:r>
              <a:rPr lang="de-DE" sz="2400" dirty="0">
                <a:latin typeface="Calibri" panose="020F0502020204030204" pitchFamily="34" charset="0"/>
                <a:cs typeface="Calibri" panose="020F0502020204030204" pitchFamily="34" charset="0"/>
              </a:rPr>
              <a:t>Nina Weiß</a:t>
            </a:r>
          </a:p>
        </p:txBody>
      </p:sp>
      <p:sp>
        <p:nvSpPr>
          <p:cNvPr id="4" name="Textplatzhalter 3">
            <a:extLst>
              <a:ext uri="{FF2B5EF4-FFF2-40B4-BE49-F238E27FC236}">
                <a16:creationId xmlns:a16="http://schemas.microsoft.com/office/drawing/2014/main" id="{F66B31A6-AD28-45E1-8D9B-DA69D83F43F7}"/>
              </a:ext>
            </a:extLst>
          </p:cNvPr>
          <p:cNvSpPr>
            <a:spLocks noGrp="1"/>
          </p:cNvSpPr>
          <p:nvPr>
            <p:ph type="body" sz="quarter" idx="10"/>
          </p:nvPr>
        </p:nvSpPr>
        <p:spPr>
          <a:xfrm>
            <a:off x="804817" y="5108410"/>
            <a:ext cx="6207125" cy="799890"/>
          </a:xfrm>
        </p:spPr>
        <p:txBody>
          <a:bodyPr>
            <a:normAutofit/>
          </a:bodyPr>
          <a:lstStyle/>
          <a:p>
            <a:r>
              <a:rPr lang="de-DE" sz="2000" dirty="0">
                <a:latin typeface="Calibri" panose="020F0502020204030204" pitchFamily="34" charset="0"/>
                <a:cs typeface="Calibri" panose="020F0502020204030204" pitchFamily="34" charset="0"/>
              </a:rPr>
              <a:t>Stabsstelle Integrierte Infrastrukturplanung</a:t>
            </a:r>
          </a:p>
        </p:txBody>
      </p:sp>
    </p:spTree>
    <p:extLst>
      <p:ext uri="{BB962C8B-B14F-4D97-AF65-F5344CB8AC3E}">
        <p14:creationId xmlns:p14="http://schemas.microsoft.com/office/powerpoint/2010/main" val="278079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3E6EF0B-D30E-4417-9E7F-05A27DDD45AF}"/>
              </a:ext>
            </a:extLst>
          </p:cNvPr>
          <p:cNvPicPr>
            <a:picLocks noChangeAspect="1"/>
          </p:cNvPicPr>
          <p:nvPr/>
        </p:nvPicPr>
        <p:blipFill>
          <a:blip r:embed="rId3"/>
          <a:stretch>
            <a:fillRect/>
          </a:stretch>
        </p:blipFill>
        <p:spPr>
          <a:xfrm>
            <a:off x="892613" y="2170444"/>
            <a:ext cx="10406774" cy="4029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el 1">
            <a:extLst>
              <a:ext uri="{FF2B5EF4-FFF2-40B4-BE49-F238E27FC236}">
                <a16:creationId xmlns:a16="http://schemas.microsoft.com/office/drawing/2014/main" id="{F3B05784-A7A4-4E73-8343-AC4CBE543B8B}"/>
              </a:ext>
            </a:extLst>
          </p:cNvPr>
          <p:cNvSpPr>
            <a:spLocks noGrp="1"/>
          </p:cNvSpPr>
          <p:nvPr>
            <p:ph type="title"/>
          </p:nvPr>
        </p:nvSpPr>
        <p:spPr/>
        <p:txBody>
          <a:bodyPr>
            <a:normAutofit/>
          </a:bodyPr>
          <a:lstStyle/>
          <a:p>
            <a:r>
              <a:rPr lang="de-DE" sz="2200" dirty="0">
                <a:latin typeface="Calibri" panose="020F0502020204030204" pitchFamily="34" charset="0"/>
                <a:cs typeface="Calibri" panose="020F0502020204030204" pitchFamily="34" charset="0"/>
              </a:rPr>
              <a:t>Das Klimaschutzgesetz schreibt vor: mit der kommunalen Wärmeplanung soll der Gebäudebestand bis 2040 klimaneutral werden.</a:t>
            </a:r>
          </a:p>
        </p:txBody>
      </p:sp>
      <p:sp>
        <p:nvSpPr>
          <p:cNvPr id="3" name="Datumsplatzhalter 2">
            <a:extLst>
              <a:ext uri="{FF2B5EF4-FFF2-40B4-BE49-F238E27FC236}">
                <a16:creationId xmlns:a16="http://schemas.microsoft.com/office/drawing/2014/main" id="{50F1A36E-AB8C-42EE-B2DF-844DA335D054}"/>
              </a:ext>
            </a:extLst>
          </p:cNvPr>
          <p:cNvSpPr>
            <a:spLocks noGrp="1"/>
          </p:cNvSpPr>
          <p:nvPr>
            <p:ph type="dt" sz="half" idx="10"/>
          </p:nvPr>
        </p:nvSpPr>
        <p:spPr/>
        <p:txBody>
          <a:bodyPr/>
          <a:lstStyle/>
          <a:p>
            <a:r>
              <a:rPr lang="de-DE"/>
              <a:t>Lahr, 08.12.2022</a:t>
            </a:r>
          </a:p>
        </p:txBody>
      </p:sp>
      <p:sp>
        <p:nvSpPr>
          <p:cNvPr id="4" name="Fußzeilenplatzhalter 3">
            <a:extLst>
              <a:ext uri="{FF2B5EF4-FFF2-40B4-BE49-F238E27FC236}">
                <a16:creationId xmlns:a16="http://schemas.microsoft.com/office/drawing/2014/main" id="{A72C330F-3E62-4862-80BB-A40785986EAB}"/>
              </a:ext>
            </a:extLst>
          </p:cNvPr>
          <p:cNvSpPr>
            <a:spLocks noGrp="1"/>
          </p:cNvSpPr>
          <p:nvPr>
            <p:ph type="ftr" sz="quarter" idx="11"/>
          </p:nvPr>
        </p:nvSpPr>
        <p:spPr/>
        <p:txBody>
          <a:bodyPr/>
          <a:lstStyle/>
          <a:p>
            <a:r>
              <a:rPr lang="de-DE" dirty="0"/>
              <a:t>bnNETZE GmbH</a:t>
            </a:r>
          </a:p>
        </p:txBody>
      </p:sp>
      <p:sp>
        <p:nvSpPr>
          <p:cNvPr id="5" name="Foliennummernplatzhalter 4">
            <a:extLst>
              <a:ext uri="{FF2B5EF4-FFF2-40B4-BE49-F238E27FC236}">
                <a16:creationId xmlns:a16="http://schemas.microsoft.com/office/drawing/2014/main" id="{16BB68D3-6126-4DC3-A521-D2DF8EFC35D4}"/>
              </a:ext>
            </a:extLst>
          </p:cNvPr>
          <p:cNvSpPr>
            <a:spLocks noGrp="1"/>
          </p:cNvSpPr>
          <p:nvPr>
            <p:ph type="sldNum" sz="quarter" idx="12"/>
          </p:nvPr>
        </p:nvSpPr>
        <p:spPr/>
        <p:txBody>
          <a:bodyPr/>
          <a:lstStyle/>
          <a:p>
            <a:fld id="{31D8CB4B-F9FC-406F-954B-1E9247735FAA}" type="slidenum">
              <a:rPr lang="de-DE" smtClean="0"/>
              <a:t>1</a:t>
            </a:fld>
            <a:endParaRPr lang="de-DE"/>
          </a:p>
        </p:txBody>
      </p:sp>
      <p:sp>
        <p:nvSpPr>
          <p:cNvPr id="7" name="Rechteck 6">
            <a:extLst>
              <a:ext uri="{FF2B5EF4-FFF2-40B4-BE49-F238E27FC236}">
                <a16:creationId xmlns:a16="http://schemas.microsoft.com/office/drawing/2014/main" id="{862D3612-7267-4BFB-BC2D-CA7EC401AD64}"/>
              </a:ext>
            </a:extLst>
          </p:cNvPr>
          <p:cNvSpPr/>
          <p:nvPr/>
        </p:nvSpPr>
        <p:spPr>
          <a:xfrm>
            <a:off x="943184" y="1999622"/>
            <a:ext cx="10409254" cy="4029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F2E6ECB2-86E3-48E2-AB5E-82FB8E9DA7F8}"/>
              </a:ext>
            </a:extLst>
          </p:cNvPr>
          <p:cNvSpPr/>
          <p:nvPr/>
        </p:nvSpPr>
        <p:spPr>
          <a:xfrm>
            <a:off x="944545" y="1296101"/>
            <a:ext cx="10407892" cy="603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2"/>
                </a:solidFill>
                <a:latin typeface="Calibri" panose="020F0502020204030204" pitchFamily="34" charset="0"/>
                <a:cs typeface="Calibri" panose="020F0502020204030204" pitchFamily="34" charset="0"/>
              </a:rPr>
              <a:t>Das neue Klimaschutzgesetz des Landes Baden-Württemberg (2021)</a:t>
            </a:r>
          </a:p>
        </p:txBody>
      </p:sp>
      <p:sp>
        <p:nvSpPr>
          <p:cNvPr id="9" name="Rechteck 8">
            <a:extLst>
              <a:ext uri="{FF2B5EF4-FFF2-40B4-BE49-F238E27FC236}">
                <a16:creationId xmlns:a16="http://schemas.microsoft.com/office/drawing/2014/main" id="{0B0AFD9A-734C-4419-A431-BEB6F4D9DA91}"/>
              </a:ext>
            </a:extLst>
          </p:cNvPr>
          <p:cNvSpPr/>
          <p:nvPr/>
        </p:nvSpPr>
        <p:spPr>
          <a:xfrm>
            <a:off x="1027748" y="2080008"/>
            <a:ext cx="1066487" cy="4049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2"/>
                </a:solidFill>
                <a:latin typeface="Calibri" panose="020F0502020204030204" pitchFamily="34" charset="0"/>
                <a:cs typeface="Calibri" panose="020F0502020204030204" pitchFamily="34" charset="0"/>
              </a:rPr>
              <a:t>§ 7c</a:t>
            </a:r>
          </a:p>
        </p:txBody>
      </p:sp>
      <p:sp>
        <p:nvSpPr>
          <p:cNvPr id="10" name="Rechteck 9">
            <a:extLst>
              <a:ext uri="{FF2B5EF4-FFF2-40B4-BE49-F238E27FC236}">
                <a16:creationId xmlns:a16="http://schemas.microsoft.com/office/drawing/2014/main" id="{92A983E0-8128-496E-804D-1248D9F4C095}"/>
              </a:ext>
            </a:extLst>
          </p:cNvPr>
          <p:cNvSpPr/>
          <p:nvPr/>
        </p:nvSpPr>
        <p:spPr>
          <a:xfrm>
            <a:off x="2230734" y="2364711"/>
            <a:ext cx="8490858" cy="3430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de-DE" sz="2000" dirty="0">
                <a:solidFill>
                  <a:schemeClr val="tx1"/>
                </a:solidFill>
                <a:latin typeface="Calibri" panose="020F0502020204030204" pitchFamily="34" charset="0"/>
                <a:cs typeface="Calibri" panose="020F0502020204030204" pitchFamily="34" charset="0"/>
              </a:rPr>
              <a:t>„Durch die kommunale Wärmeplanung entwickeln die Gemeinden eine Strategie zur Verwirklichung einer klimaneutralen Wärmeversorgung und tragen damit zur Erreichung des Ziels </a:t>
            </a:r>
            <a:r>
              <a:rPr lang="de-DE" sz="2000" dirty="0">
                <a:solidFill>
                  <a:schemeClr val="accent4"/>
                </a:solidFill>
                <a:latin typeface="Calibri" panose="020F0502020204030204" pitchFamily="34" charset="0"/>
                <a:cs typeface="Calibri" panose="020F0502020204030204" pitchFamily="34" charset="0"/>
              </a:rPr>
              <a:t>eines klimaneutralen Gebäudebestands </a:t>
            </a:r>
          </a:p>
          <a:p>
            <a:pPr algn="ctr">
              <a:lnSpc>
                <a:spcPct val="150000"/>
              </a:lnSpc>
            </a:pPr>
            <a:r>
              <a:rPr lang="de-DE" sz="2000" dirty="0">
                <a:solidFill>
                  <a:schemeClr val="accent4"/>
                </a:solidFill>
                <a:latin typeface="Calibri" panose="020F0502020204030204" pitchFamily="34" charset="0"/>
                <a:cs typeface="Calibri" panose="020F0502020204030204" pitchFamily="34" charset="0"/>
              </a:rPr>
              <a:t>bis zum Jahr 2040 bei.</a:t>
            </a:r>
          </a:p>
          <a:p>
            <a:pPr algn="ctr">
              <a:lnSpc>
                <a:spcPct val="150000"/>
              </a:lnSpc>
            </a:pPr>
            <a:r>
              <a:rPr lang="de-DE" sz="2000" dirty="0">
                <a:solidFill>
                  <a:schemeClr val="tx1"/>
                </a:solidFill>
                <a:latin typeface="Calibri" panose="020F0502020204030204" pitchFamily="34" charset="0"/>
                <a:cs typeface="Calibri" panose="020F0502020204030204" pitchFamily="34" charset="0"/>
              </a:rPr>
              <a:t>„Ein kommunaler Wärmeplan verknüpft die </a:t>
            </a:r>
            <a:r>
              <a:rPr lang="de-DE" sz="2000" dirty="0">
                <a:solidFill>
                  <a:schemeClr val="accent4"/>
                </a:solidFill>
                <a:latin typeface="Calibri" panose="020F0502020204030204" pitchFamily="34" charset="0"/>
                <a:cs typeface="Calibri" panose="020F0502020204030204" pitchFamily="34" charset="0"/>
              </a:rPr>
              <a:t>energetische Gebäudesanierung </a:t>
            </a:r>
            <a:r>
              <a:rPr lang="de-DE" sz="2000" dirty="0">
                <a:solidFill>
                  <a:schemeClr val="tx1"/>
                </a:solidFill>
                <a:latin typeface="Calibri" panose="020F0502020204030204" pitchFamily="34" charset="0"/>
                <a:cs typeface="Calibri" panose="020F0502020204030204" pitchFamily="34" charset="0"/>
              </a:rPr>
              <a:t>mit einer </a:t>
            </a:r>
            <a:r>
              <a:rPr lang="de-DE" sz="2000" dirty="0">
                <a:solidFill>
                  <a:schemeClr val="accent4"/>
                </a:solidFill>
                <a:latin typeface="Calibri" panose="020F0502020204030204" pitchFamily="34" charset="0"/>
                <a:cs typeface="Calibri" panose="020F0502020204030204" pitchFamily="34" charset="0"/>
              </a:rPr>
              <a:t>klimaneutralen Wärmeversorgung</a:t>
            </a:r>
            <a:r>
              <a:rPr lang="de-DE" sz="2000" dirty="0">
                <a:solidFill>
                  <a:schemeClr val="tx1"/>
                </a:solidFill>
                <a:latin typeface="Calibri" panose="020F0502020204030204" pitchFamily="34" charset="0"/>
                <a:cs typeface="Calibri" panose="020F0502020204030204" pitchFamily="34" charset="0"/>
              </a:rPr>
              <a:t>… und bildet die </a:t>
            </a:r>
            <a:r>
              <a:rPr lang="de-DE" sz="2000" dirty="0">
                <a:solidFill>
                  <a:schemeClr val="accent4"/>
                </a:solidFill>
                <a:latin typeface="Calibri" panose="020F0502020204030204" pitchFamily="34" charset="0"/>
                <a:cs typeface="Calibri" panose="020F0502020204030204" pitchFamily="34" charset="0"/>
              </a:rPr>
              <a:t>Grundlage für </a:t>
            </a:r>
            <a:r>
              <a:rPr lang="de-DE" sz="2000" dirty="0">
                <a:solidFill>
                  <a:schemeClr val="tx1"/>
                </a:solidFill>
                <a:latin typeface="Calibri" panose="020F0502020204030204" pitchFamily="34" charset="0"/>
                <a:cs typeface="Calibri" panose="020F0502020204030204" pitchFamily="34" charset="0"/>
              </a:rPr>
              <a:t>die </a:t>
            </a:r>
            <a:r>
              <a:rPr lang="de-DE" sz="2000" dirty="0">
                <a:solidFill>
                  <a:schemeClr val="accent4"/>
                </a:solidFill>
                <a:latin typeface="Calibri" panose="020F0502020204030204" pitchFamily="34" charset="0"/>
                <a:cs typeface="Calibri" panose="020F0502020204030204" pitchFamily="34" charset="0"/>
              </a:rPr>
              <a:t>Umsetzung</a:t>
            </a:r>
            <a:r>
              <a:rPr lang="de-DE" sz="2000" dirty="0">
                <a:solidFill>
                  <a:schemeClr val="tx2"/>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09784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D1430C-43E7-45FD-A164-AD9216AD46D1}"/>
              </a:ext>
            </a:extLst>
          </p:cNvPr>
          <p:cNvSpPr>
            <a:spLocks noGrp="1"/>
          </p:cNvSpPr>
          <p:nvPr>
            <p:ph type="title"/>
          </p:nvPr>
        </p:nvSpPr>
        <p:spPr/>
        <p:txBody>
          <a:bodyPr>
            <a:normAutofit fontScale="90000"/>
          </a:bodyPr>
          <a:lstStyle/>
          <a:p>
            <a:r>
              <a:rPr kumimoji="0" lang="de-DE" sz="2200" b="1" i="0" u="none" strike="noStrike" kern="1200" cap="none" spc="0" normalizeH="0" baseline="0" noProof="0" dirty="0">
                <a:ln>
                  <a:noFill/>
                </a:ln>
                <a:solidFill>
                  <a:srgbClr val="FF6600"/>
                </a:solidFill>
                <a:effectLst/>
                <a:uLnTx/>
                <a:uFillTx/>
                <a:latin typeface="Calibri" panose="020F0502020204030204" pitchFamily="34" charset="0"/>
                <a:ea typeface="+mj-ea"/>
                <a:cs typeface="Calibri" panose="020F0502020204030204" pitchFamily="34" charset="0"/>
              </a:rPr>
              <a:t>Unter Leitung der Stabsstelle Umwelt, erstellt bnNETZE den kommunalen Wärmeplan der Stadt Lahr. Die Energieagentur Regio Freiburg und die lokalen Energieversorger sind ebenfalls beteiligt.</a:t>
            </a:r>
            <a:endParaRPr lang="de-DE" dirty="0"/>
          </a:p>
        </p:txBody>
      </p:sp>
      <p:sp>
        <p:nvSpPr>
          <p:cNvPr id="3" name="Datumsplatzhalter 2">
            <a:extLst>
              <a:ext uri="{FF2B5EF4-FFF2-40B4-BE49-F238E27FC236}">
                <a16:creationId xmlns:a16="http://schemas.microsoft.com/office/drawing/2014/main" id="{C7E7C607-5032-47D0-B9A0-9104BEC2FB8C}"/>
              </a:ext>
            </a:extLst>
          </p:cNvPr>
          <p:cNvSpPr>
            <a:spLocks noGrp="1"/>
          </p:cNvSpPr>
          <p:nvPr>
            <p:ph type="dt" sz="half" idx="10"/>
          </p:nvPr>
        </p:nvSpPr>
        <p:spPr/>
        <p:txBody>
          <a:bodyPr/>
          <a:lstStyle/>
          <a:p>
            <a:r>
              <a:rPr lang="de-DE"/>
              <a:t>Lahr, 08.12.2022</a:t>
            </a:r>
          </a:p>
        </p:txBody>
      </p:sp>
      <p:sp>
        <p:nvSpPr>
          <p:cNvPr id="4" name="Fußzeilenplatzhalter 3">
            <a:extLst>
              <a:ext uri="{FF2B5EF4-FFF2-40B4-BE49-F238E27FC236}">
                <a16:creationId xmlns:a16="http://schemas.microsoft.com/office/drawing/2014/main" id="{82373BEC-77FC-4333-A300-C31B122BFDFF}"/>
              </a:ext>
            </a:extLst>
          </p:cNvPr>
          <p:cNvSpPr>
            <a:spLocks noGrp="1"/>
          </p:cNvSpPr>
          <p:nvPr>
            <p:ph type="ftr" sz="quarter" idx="11"/>
          </p:nvPr>
        </p:nvSpPr>
        <p:spPr/>
        <p:txBody>
          <a:bodyPr/>
          <a:lstStyle/>
          <a:p>
            <a:r>
              <a:rPr lang="de-DE" dirty="0"/>
              <a:t>bnNETZE GmbH</a:t>
            </a:r>
          </a:p>
        </p:txBody>
      </p:sp>
      <p:sp>
        <p:nvSpPr>
          <p:cNvPr id="5" name="Foliennummernplatzhalter 4">
            <a:extLst>
              <a:ext uri="{FF2B5EF4-FFF2-40B4-BE49-F238E27FC236}">
                <a16:creationId xmlns:a16="http://schemas.microsoft.com/office/drawing/2014/main" id="{31784A24-094D-4C8F-9A1A-957D6F020E98}"/>
              </a:ext>
            </a:extLst>
          </p:cNvPr>
          <p:cNvSpPr>
            <a:spLocks noGrp="1"/>
          </p:cNvSpPr>
          <p:nvPr>
            <p:ph type="sldNum" sz="quarter" idx="12"/>
          </p:nvPr>
        </p:nvSpPr>
        <p:spPr/>
        <p:txBody>
          <a:bodyPr/>
          <a:lstStyle/>
          <a:p>
            <a:fld id="{31D8CB4B-F9FC-406F-954B-1E9247735FAA}" type="slidenum">
              <a:rPr lang="de-DE" smtClean="0"/>
              <a:t>2</a:t>
            </a:fld>
            <a:endParaRPr lang="de-DE"/>
          </a:p>
        </p:txBody>
      </p:sp>
      <p:sp>
        <p:nvSpPr>
          <p:cNvPr id="7" name="Rechteck 6">
            <a:extLst>
              <a:ext uri="{FF2B5EF4-FFF2-40B4-BE49-F238E27FC236}">
                <a16:creationId xmlns:a16="http://schemas.microsoft.com/office/drawing/2014/main" id="{A8A7582D-AA15-4FD7-ACB1-28E2D6137D74}"/>
              </a:ext>
            </a:extLst>
          </p:cNvPr>
          <p:cNvSpPr/>
          <p:nvPr/>
        </p:nvSpPr>
        <p:spPr>
          <a:xfrm>
            <a:off x="964642" y="5176229"/>
            <a:ext cx="6751470" cy="92333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8" name="Rechteck 7">
            <a:extLst>
              <a:ext uri="{FF2B5EF4-FFF2-40B4-BE49-F238E27FC236}">
                <a16:creationId xmlns:a16="http://schemas.microsoft.com/office/drawing/2014/main" id="{3612DE7E-B4DE-465E-8439-15B910D28A80}"/>
              </a:ext>
            </a:extLst>
          </p:cNvPr>
          <p:cNvSpPr/>
          <p:nvPr/>
        </p:nvSpPr>
        <p:spPr>
          <a:xfrm>
            <a:off x="6905868" y="3394048"/>
            <a:ext cx="4202131" cy="95947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9" name="Rechteck 8">
            <a:extLst>
              <a:ext uri="{FF2B5EF4-FFF2-40B4-BE49-F238E27FC236}">
                <a16:creationId xmlns:a16="http://schemas.microsoft.com/office/drawing/2014/main" id="{78BDBC9E-A1F1-4416-B1D5-1396D5439304}"/>
              </a:ext>
            </a:extLst>
          </p:cNvPr>
          <p:cNvSpPr/>
          <p:nvPr/>
        </p:nvSpPr>
        <p:spPr>
          <a:xfrm>
            <a:off x="3704182" y="1597261"/>
            <a:ext cx="4202131" cy="99000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0" name="Rechteck 9">
            <a:extLst>
              <a:ext uri="{FF2B5EF4-FFF2-40B4-BE49-F238E27FC236}">
                <a16:creationId xmlns:a16="http://schemas.microsoft.com/office/drawing/2014/main" id="{DCEAA134-0381-4366-A05A-7B070D5A0C6C}"/>
              </a:ext>
            </a:extLst>
          </p:cNvPr>
          <p:cNvSpPr/>
          <p:nvPr/>
        </p:nvSpPr>
        <p:spPr>
          <a:xfrm>
            <a:off x="2309412" y="3395510"/>
            <a:ext cx="4202131" cy="96162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pic>
        <p:nvPicPr>
          <p:cNvPr id="11" name="Grafik 10">
            <a:extLst>
              <a:ext uri="{FF2B5EF4-FFF2-40B4-BE49-F238E27FC236}">
                <a16:creationId xmlns:a16="http://schemas.microsoft.com/office/drawing/2014/main" id="{7670720B-2313-4679-94EB-BEEDC70CA6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756309" y="4003373"/>
            <a:ext cx="1191807" cy="226341"/>
          </a:xfrm>
          <a:prstGeom prst="rect">
            <a:avLst/>
          </a:prstGeom>
        </p:spPr>
      </p:pic>
      <p:pic>
        <p:nvPicPr>
          <p:cNvPr id="12" name="Grafik 11">
            <a:extLst>
              <a:ext uri="{FF2B5EF4-FFF2-40B4-BE49-F238E27FC236}">
                <a16:creationId xmlns:a16="http://schemas.microsoft.com/office/drawing/2014/main" id="{EBC090BE-A401-4E2B-A836-4E031E9164A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15037" y="5721588"/>
            <a:ext cx="1074078" cy="252316"/>
          </a:xfrm>
          <a:prstGeom prst="rect">
            <a:avLst/>
          </a:prstGeom>
        </p:spPr>
      </p:pic>
      <p:pic>
        <p:nvPicPr>
          <p:cNvPr id="13" name="Grafik 12">
            <a:extLst>
              <a:ext uri="{FF2B5EF4-FFF2-40B4-BE49-F238E27FC236}">
                <a16:creationId xmlns:a16="http://schemas.microsoft.com/office/drawing/2014/main" id="{2D0C9AF9-DA99-4C24-A461-A31983318DC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266005" y="2003451"/>
            <a:ext cx="1450115" cy="558658"/>
          </a:xfrm>
          <a:prstGeom prst="rect">
            <a:avLst/>
          </a:prstGeom>
        </p:spPr>
      </p:pic>
      <p:pic>
        <p:nvPicPr>
          <p:cNvPr id="14" name="Grafik 13">
            <a:extLst>
              <a:ext uri="{FF2B5EF4-FFF2-40B4-BE49-F238E27FC236}">
                <a16:creationId xmlns:a16="http://schemas.microsoft.com/office/drawing/2014/main" id="{130CF006-D53F-4464-86D4-2A2D848AE21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44710" y="3577264"/>
            <a:ext cx="1141137" cy="711227"/>
          </a:xfrm>
          <a:prstGeom prst="rect">
            <a:avLst/>
          </a:prstGeom>
        </p:spPr>
      </p:pic>
      <p:pic>
        <p:nvPicPr>
          <p:cNvPr id="15" name="Grafik 14">
            <a:extLst>
              <a:ext uri="{FF2B5EF4-FFF2-40B4-BE49-F238E27FC236}">
                <a16:creationId xmlns:a16="http://schemas.microsoft.com/office/drawing/2014/main" id="{1AEB956F-0F6C-494E-AA7F-6AB4372767F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11543" y="5472060"/>
            <a:ext cx="1087101" cy="619098"/>
          </a:xfrm>
          <a:prstGeom prst="rect">
            <a:avLst/>
          </a:prstGeom>
        </p:spPr>
      </p:pic>
      <p:sp>
        <p:nvSpPr>
          <p:cNvPr id="16" name="Textfeld 15">
            <a:extLst>
              <a:ext uri="{FF2B5EF4-FFF2-40B4-BE49-F238E27FC236}">
                <a16:creationId xmlns:a16="http://schemas.microsoft.com/office/drawing/2014/main" id="{205850D4-26C3-4920-BA6B-E92257AA2874}"/>
              </a:ext>
            </a:extLst>
          </p:cNvPr>
          <p:cNvSpPr txBox="1"/>
          <p:nvPr/>
        </p:nvSpPr>
        <p:spPr>
          <a:xfrm>
            <a:off x="2464859" y="3546330"/>
            <a:ext cx="3114989" cy="646331"/>
          </a:xfrm>
          <a:prstGeom prst="rect">
            <a:avLst/>
          </a:prstGeom>
          <a:noFill/>
        </p:spPr>
        <p:txBody>
          <a:bodyPr wrap="square" rtlCol="0">
            <a:spAutoFit/>
          </a:bodyPr>
          <a:lstStyle/>
          <a:p>
            <a:r>
              <a:rPr lang="de-DE" b="1" dirty="0">
                <a:latin typeface="Calibri" panose="020F0502020204030204" pitchFamily="34" charset="0"/>
                <a:cs typeface="Calibri" panose="020F0502020204030204" pitchFamily="34" charset="0"/>
              </a:rPr>
              <a:t>Inhaltliche Erstellung </a:t>
            </a:r>
            <a:r>
              <a:rPr lang="de-DE" dirty="0">
                <a:latin typeface="Calibri" panose="020F0502020204030204" pitchFamily="34" charset="0"/>
                <a:cs typeface="Calibri" panose="020F0502020204030204" pitchFamily="34" charset="0"/>
              </a:rPr>
              <a:t>des kommunalen Wärmeplans</a:t>
            </a:r>
          </a:p>
        </p:txBody>
      </p:sp>
      <p:sp>
        <p:nvSpPr>
          <p:cNvPr id="17" name="Textfeld 16">
            <a:extLst>
              <a:ext uri="{FF2B5EF4-FFF2-40B4-BE49-F238E27FC236}">
                <a16:creationId xmlns:a16="http://schemas.microsoft.com/office/drawing/2014/main" id="{868F08E4-1FA6-4E4E-9BBC-22BF0AD417C2}"/>
              </a:ext>
            </a:extLst>
          </p:cNvPr>
          <p:cNvSpPr txBox="1"/>
          <p:nvPr/>
        </p:nvSpPr>
        <p:spPr>
          <a:xfrm>
            <a:off x="1055064" y="5327573"/>
            <a:ext cx="4049499" cy="646331"/>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Einbindung bestehender und geplanter </a:t>
            </a:r>
            <a:r>
              <a:rPr lang="de-DE" b="1" dirty="0">
                <a:latin typeface="Calibri" panose="020F0502020204030204" pitchFamily="34" charset="0"/>
                <a:cs typeface="Calibri" panose="020F0502020204030204" pitchFamily="34" charset="0"/>
              </a:rPr>
              <a:t>Infrastruktur und Anlagen</a:t>
            </a:r>
          </a:p>
        </p:txBody>
      </p:sp>
      <p:sp>
        <p:nvSpPr>
          <p:cNvPr id="18" name="Textfeld 17">
            <a:extLst>
              <a:ext uri="{FF2B5EF4-FFF2-40B4-BE49-F238E27FC236}">
                <a16:creationId xmlns:a16="http://schemas.microsoft.com/office/drawing/2014/main" id="{C12BBF15-F59A-4140-A9CC-56967BB86E55}"/>
              </a:ext>
            </a:extLst>
          </p:cNvPr>
          <p:cNvSpPr txBox="1"/>
          <p:nvPr/>
        </p:nvSpPr>
        <p:spPr>
          <a:xfrm>
            <a:off x="7159487" y="3546330"/>
            <a:ext cx="3114989" cy="646331"/>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Fachliche und neutrale </a:t>
            </a:r>
            <a:r>
              <a:rPr lang="de-DE" b="1" dirty="0">
                <a:latin typeface="Calibri" panose="020F0502020204030204" pitchFamily="34" charset="0"/>
                <a:cs typeface="Calibri" panose="020F0502020204030204" pitchFamily="34" charset="0"/>
              </a:rPr>
              <a:t>Prozessbegleitung</a:t>
            </a:r>
          </a:p>
        </p:txBody>
      </p:sp>
      <p:sp>
        <p:nvSpPr>
          <p:cNvPr id="19" name="Textfeld 18">
            <a:extLst>
              <a:ext uri="{FF2B5EF4-FFF2-40B4-BE49-F238E27FC236}">
                <a16:creationId xmlns:a16="http://schemas.microsoft.com/office/drawing/2014/main" id="{A9915F2F-C12E-4B58-B3CC-22BFB60C0545}"/>
              </a:ext>
            </a:extLst>
          </p:cNvPr>
          <p:cNvSpPr txBox="1"/>
          <p:nvPr/>
        </p:nvSpPr>
        <p:spPr>
          <a:xfrm>
            <a:off x="3790128" y="1735662"/>
            <a:ext cx="3114989" cy="646331"/>
          </a:xfrm>
          <a:prstGeom prst="rect">
            <a:avLst/>
          </a:prstGeom>
          <a:noFill/>
        </p:spPr>
        <p:txBody>
          <a:bodyPr wrap="square" rtlCol="0">
            <a:spAutoFit/>
          </a:bodyPr>
          <a:lstStyle/>
          <a:p>
            <a:r>
              <a:rPr lang="de-DE" b="1" dirty="0">
                <a:latin typeface="Calibri" panose="020F0502020204030204" pitchFamily="34" charset="0"/>
                <a:cs typeface="Calibri" panose="020F0502020204030204" pitchFamily="34" charset="0"/>
              </a:rPr>
              <a:t>Gesamtprojektleitung</a:t>
            </a:r>
          </a:p>
          <a:p>
            <a:r>
              <a:rPr lang="de-DE" dirty="0">
                <a:latin typeface="Calibri" panose="020F0502020204030204" pitchFamily="34" charset="0"/>
                <a:cs typeface="Calibri" panose="020F0502020204030204" pitchFamily="34" charset="0"/>
              </a:rPr>
              <a:t>Stabsstelle Umwelt</a:t>
            </a:r>
          </a:p>
        </p:txBody>
      </p:sp>
      <p:cxnSp>
        <p:nvCxnSpPr>
          <p:cNvPr id="20" name="Gerade Verbindung mit Pfeil 19">
            <a:extLst>
              <a:ext uri="{FF2B5EF4-FFF2-40B4-BE49-F238E27FC236}">
                <a16:creationId xmlns:a16="http://schemas.microsoft.com/office/drawing/2014/main" id="{57ED1795-011C-41DB-BD32-DFD0C3E013EC}"/>
              </a:ext>
            </a:extLst>
          </p:cNvPr>
          <p:cNvCxnSpPr>
            <a:cxnSpLocks/>
          </p:cNvCxnSpPr>
          <p:nvPr/>
        </p:nvCxnSpPr>
        <p:spPr>
          <a:xfrm>
            <a:off x="4370285" y="2672862"/>
            <a:ext cx="0" cy="691042"/>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165DC860-B9F5-4E7D-B5A8-AB97D259BF44}"/>
              </a:ext>
            </a:extLst>
          </p:cNvPr>
          <p:cNvCxnSpPr/>
          <p:nvPr/>
        </p:nvCxnSpPr>
        <p:spPr>
          <a:xfrm>
            <a:off x="3653824" y="4468928"/>
            <a:ext cx="0" cy="564196"/>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C8886D95-E258-4754-9DA9-F14E01F3DBE3}"/>
              </a:ext>
            </a:extLst>
          </p:cNvPr>
          <p:cNvCxnSpPr>
            <a:cxnSpLocks/>
          </p:cNvCxnSpPr>
          <p:nvPr/>
        </p:nvCxnSpPr>
        <p:spPr>
          <a:xfrm>
            <a:off x="7285055" y="2672862"/>
            <a:ext cx="0" cy="702996"/>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586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1D8E0-47F4-48B0-AC96-7371AF4DDC0F}"/>
              </a:ext>
            </a:extLst>
          </p:cNvPr>
          <p:cNvSpPr>
            <a:spLocks noGrp="1"/>
          </p:cNvSpPr>
          <p:nvPr>
            <p:ph type="title"/>
          </p:nvPr>
        </p:nvSpPr>
        <p:spPr/>
        <p:txBody>
          <a:bodyPr>
            <a:normAutofit/>
          </a:bodyPr>
          <a:lstStyle/>
          <a:p>
            <a:r>
              <a:rPr lang="de-DE" sz="2200" dirty="0">
                <a:latin typeface="Calibri" panose="020F0502020204030204" pitchFamily="34" charset="0"/>
                <a:cs typeface="Calibri" panose="020F0502020204030204" pitchFamily="34" charset="0"/>
              </a:rPr>
              <a:t>Im 3. Baustein der kommunalen Wärmeplanung wurde das Zielbild 2040 „klimaneutraler Gebäudebestand der Stadt Lahr“ erstellt.</a:t>
            </a:r>
          </a:p>
        </p:txBody>
      </p:sp>
      <p:sp>
        <p:nvSpPr>
          <p:cNvPr id="3" name="Datumsplatzhalter 2">
            <a:extLst>
              <a:ext uri="{FF2B5EF4-FFF2-40B4-BE49-F238E27FC236}">
                <a16:creationId xmlns:a16="http://schemas.microsoft.com/office/drawing/2014/main" id="{63EA169F-9A8C-43CE-96FF-DE3CB90A9030}"/>
              </a:ext>
            </a:extLst>
          </p:cNvPr>
          <p:cNvSpPr>
            <a:spLocks noGrp="1"/>
          </p:cNvSpPr>
          <p:nvPr>
            <p:ph type="dt" sz="half" idx="10"/>
          </p:nvPr>
        </p:nvSpPr>
        <p:spPr/>
        <p:txBody>
          <a:bodyPr/>
          <a:lstStyle/>
          <a:p>
            <a:r>
              <a:rPr lang="de-DE"/>
              <a:t>Lahr, 08.12.2022</a:t>
            </a:r>
          </a:p>
        </p:txBody>
      </p:sp>
      <p:sp>
        <p:nvSpPr>
          <p:cNvPr id="4" name="Fußzeilenplatzhalter 3">
            <a:extLst>
              <a:ext uri="{FF2B5EF4-FFF2-40B4-BE49-F238E27FC236}">
                <a16:creationId xmlns:a16="http://schemas.microsoft.com/office/drawing/2014/main" id="{F9C09743-28D7-46B2-8E03-0E5E5E82C730}"/>
              </a:ext>
            </a:extLst>
          </p:cNvPr>
          <p:cNvSpPr>
            <a:spLocks noGrp="1"/>
          </p:cNvSpPr>
          <p:nvPr>
            <p:ph type="ftr" sz="quarter" idx="11"/>
          </p:nvPr>
        </p:nvSpPr>
        <p:spPr/>
        <p:txBody>
          <a:bodyPr/>
          <a:lstStyle/>
          <a:p>
            <a:r>
              <a:rPr lang="de-DE" dirty="0"/>
              <a:t>bnNETZE GmbH</a:t>
            </a:r>
          </a:p>
        </p:txBody>
      </p:sp>
      <p:sp>
        <p:nvSpPr>
          <p:cNvPr id="5" name="Foliennummernplatzhalter 4">
            <a:extLst>
              <a:ext uri="{FF2B5EF4-FFF2-40B4-BE49-F238E27FC236}">
                <a16:creationId xmlns:a16="http://schemas.microsoft.com/office/drawing/2014/main" id="{44E4AAAF-7B16-4825-BC79-2DDB369CEF2A}"/>
              </a:ext>
            </a:extLst>
          </p:cNvPr>
          <p:cNvSpPr>
            <a:spLocks noGrp="1"/>
          </p:cNvSpPr>
          <p:nvPr>
            <p:ph type="sldNum" sz="quarter" idx="12"/>
          </p:nvPr>
        </p:nvSpPr>
        <p:spPr/>
        <p:txBody>
          <a:bodyPr/>
          <a:lstStyle/>
          <a:p>
            <a:fld id="{31D8CB4B-F9FC-406F-954B-1E9247735FAA}" type="slidenum">
              <a:rPr lang="de-DE" smtClean="0"/>
              <a:t>3</a:t>
            </a:fld>
            <a:endParaRPr lang="de-DE"/>
          </a:p>
        </p:txBody>
      </p:sp>
      <p:pic>
        <p:nvPicPr>
          <p:cNvPr id="6" name="Grafik 5">
            <a:extLst>
              <a:ext uri="{FF2B5EF4-FFF2-40B4-BE49-F238E27FC236}">
                <a16:creationId xmlns:a16="http://schemas.microsoft.com/office/drawing/2014/main" id="{3B286AE1-5E51-4539-B3F2-F70CB0715D56}"/>
              </a:ext>
            </a:extLst>
          </p:cNvPr>
          <p:cNvPicPr>
            <a:picLocks noChangeAspect="1"/>
          </p:cNvPicPr>
          <p:nvPr/>
        </p:nvPicPr>
        <p:blipFill>
          <a:blip r:embed="rId3"/>
          <a:stretch>
            <a:fillRect/>
          </a:stretch>
        </p:blipFill>
        <p:spPr>
          <a:xfrm>
            <a:off x="838200" y="1199270"/>
            <a:ext cx="3125388" cy="4931045"/>
          </a:xfrm>
          <a:prstGeom prst="rect">
            <a:avLst/>
          </a:prstGeom>
        </p:spPr>
      </p:pic>
      <p:sp>
        <p:nvSpPr>
          <p:cNvPr id="7" name="Text Box 11">
            <a:extLst>
              <a:ext uri="{FF2B5EF4-FFF2-40B4-BE49-F238E27FC236}">
                <a16:creationId xmlns:a16="http://schemas.microsoft.com/office/drawing/2014/main" id="{7362CC8E-3698-4EE3-8EFC-222B37DD75EA}"/>
              </a:ext>
            </a:extLst>
          </p:cNvPr>
          <p:cNvSpPr txBox="1">
            <a:spLocks noChangeArrowheads="1"/>
          </p:cNvSpPr>
          <p:nvPr/>
        </p:nvSpPr>
        <p:spPr bwMode="auto">
          <a:xfrm>
            <a:off x="4590574" y="1287005"/>
            <a:ext cx="6763226" cy="990001"/>
          </a:xfrm>
          <a:prstGeom prst="rect">
            <a:avLst/>
          </a:prstGeom>
          <a:solidFill>
            <a:schemeClr val="bg1">
              <a:lumMod val="85000"/>
              <a:alpha val="89999"/>
            </a:schemeClr>
          </a:solidFill>
          <a:ln>
            <a:noFill/>
          </a:ln>
          <a:effectLst/>
        </p:spPr>
        <p:txBody>
          <a:bodyPr wrap="square" anchor="t" anchorCtr="0">
            <a:noAutofit/>
          </a:bodyPr>
          <a:lstStyle>
            <a:lvl1pPr marL="177800" indent="-177800" eaLnBrk="0" hangingPunct="0">
              <a:defRPr>
                <a:solidFill>
                  <a:schemeClr val="tx1"/>
                </a:solidFill>
                <a:latin typeface="Thesans Badenova" pitchFamily="34" charset="0"/>
              </a:defRPr>
            </a:lvl1pPr>
            <a:lvl2pPr eaLnBrk="0" hangingPunct="0">
              <a:defRPr>
                <a:solidFill>
                  <a:schemeClr val="tx1"/>
                </a:solidFill>
                <a:latin typeface="Thesans Badenova" pitchFamily="34" charset="0"/>
              </a:defRPr>
            </a:lvl2pPr>
            <a:lvl3pPr eaLnBrk="0" hangingPunct="0">
              <a:defRPr>
                <a:solidFill>
                  <a:schemeClr val="tx1"/>
                </a:solidFill>
                <a:latin typeface="Thesans Badenova" pitchFamily="34" charset="0"/>
              </a:defRPr>
            </a:lvl3pPr>
            <a:lvl4pPr eaLnBrk="0" hangingPunct="0">
              <a:defRPr>
                <a:solidFill>
                  <a:schemeClr val="tx1"/>
                </a:solidFill>
                <a:latin typeface="Thesans Badenova" pitchFamily="34" charset="0"/>
              </a:defRPr>
            </a:lvl4pPr>
            <a:lvl5pPr eaLnBrk="0" hangingPunct="0">
              <a:defRPr>
                <a:solidFill>
                  <a:schemeClr val="tx1"/>
                </a:solidFill>
                <a:latin typeface="Thesans Badenova" pitchFamily="34" charset="0"/>
              </a:defRPr>
            </a:lvl5pPr>
            <a:lvl6pPr eaLnBrk="0" fontAlgn="base" hangingPunct="0">
              <a:spcBef>
                <a:spcPct val="0"/>
              </a:spcBef>
              <a:spcAft>
                <a:spcPct val="0"/>
              </a:spcAft>
              <a:defRPr>
                <a:solidFill>
                  <a:schemeClr val="tx1"/>
                </a:solidFill>
                <a:latin typeface="Thesans Badenova" pitchFamily="34" charset="0"/>
              </a:defRPr>
            </a:lvl6pPr>
            <a:lvl7pPr eaLnBrk="0" fontAlgn="base" hangingPunct="0">
              <a:spcBef>
                <a:spcPct val="0"/>
              </a:spcBef>
              <a:spcAft>
                <a:spcPct val="0"/>
              </a:spcAft>
              <a:defRPr>
                <a:solidFill>
                  <a:schemeClr val="tx1"/>
                </a:solidFill>
                <a:latin typeface="Thesans Badenova" pitchFamily="34" charset="0"/>
              </a:defRPr>
            </a:lvl7pPr>
            <a:lvl8pPr eaLnBrk="0" fontAlgn="base" hangingPunct="0">
              <a:spcBef>
                <a:spcPct val="0"/>
              </a:spcBef>
              <a:spcAft>
                <a:spcPct val="0"/>
              </a:spcAft>
              <a:defRPr>
                <a:solidFill>
                  <a:schemeClr val="tx1"/>
                </a:solidFill>
                <a:latin typeface="Thesans Badenova" pitchFamily="34" charset="0"/>
              </a:defRPr>
            </a:lvl8pPr>
            <a:lvl9pPr eaLnBrk="0" fontAlgn="base" hangingPunct="0">
              <a:spcBef>
                <a:spcPct val="0"/>
              </a:spcBef>
              <a:spcAft>
                <a:spcPct val="0"/>
              </a:spcAft>
              <a:defRPr>
                <a:solidFill>
                  <a:schemeClr val="tx1"/>
                </a:solidFill>
                <a:latin typeface="Thesans Badenova" pitchFamily="34" charset="0"/>
              </a:defRPr>
            </a:lvl9pPr>
          </a:lstStyle>
          <a:p>
            <a:pPr marL="182563" indent="-182563" eaLnBrk="1" fontAlgn="base" hangingPunct="1">
              <a:spcBef>
                <a:spcPct val="0"/>
              </a:spcBef>
              <a:spcAft>
                <a:spcPct val="30000"/>
              </a:spcAft>
              <a:buFont typeface="Wingdings" panose="05000000000000000000" pitchFamily="2" charset="2"/>
              <a:buChar char="§"/>
            </a:pPr>
            <a:r>
              <a:rPr lang="de-DE" sz="1600" kern="0" dirty="0">
                <a:solidFill>
                  <a:schemeClr val="tx1">
                    <a:lumMod val="50000"/>
                  </a:schemeClr>
                </a:solidFill>
                <a:latin typeface="Calibri" panose="020F0502020204030204" pitchFamily="34" charset="0"/>
                <a:cs typeface="Calibri" panose="020F0502020204030204" pitchFamily="34" charset="0"/>
              </a:rPr>
              <a:t>Erhebung des Ist-Zustands der Gebäude, der Energieinfrastruktur und des Energieverbrauchs.</a:t>
            </a:r>
          </a:p>
          <a:p>
            <a:pPr marL="182563" indent="-182563" eaLnBrk="1" fontAlgn="base" hangingPunct="1">
              <a:spcBef>
                <a:spcPct val="0"/>
              </a:spcBef>
              <a:spcAft>
                <a:spcPct val="30000"/>
              </a:spcAft>
              <a:buFont typeface="Wingdings" panose="05000000000000000000" pitchFamily="2" charset="2"/>
              <a:buChar char="§"/>
            </a:pPr>
            <a:r>
              <a:rPr lang="de-DE" sz="1600" kern="0" dirty="0">
                <a:solidFill>
                  <a:schemeClr val="tx1">
                    <a:lumMod val="50000"/>
                  </a:schemeClr>
                </a:solidFill>
                <a:latin typeface="Calibri" panose="020F0502020204030204" pitchFamily="34" charset="0"/>
                <a:cs typeface="Calibri" panose="020F0502020204030204" pitchFamily="34" charset="0"/>
              </a:rPr>
              <a:t>Wie viel Energie wird verbraucht? Welche Energieträger werden eingesetzt?</a:t>
            </a:r>
          </a:p>
        </p:txBody>
      </p:sp>
      <p:sp>
        <p:nvSpPr>
          <p:cNvPr id="8" name="Text Box 11">
            <a:extLst>
              <a:ext uri="{FF2B5EF4-FFF2-40B4-BE49-F238E27FC236}">
                <a16:creationId xmlns:a16="http://schemas.microsoft.com/office/drawing/2014/main" id="{F255B806-9E24-4EC9-90DD-8E2AE4B37D3D}"/>
              </a:ext>
            </a:extLst>
          </p:cNvPr>
          <p:cNvSpPr txBox="1">
            <a:spLocks noChangeArrowheads="1"/>
          </p:cNvSpPr>
          <p:nvPr/>
        </p:nvSpPr>
        <p:spPr bwMode="auto">
          <a:xfrm>
            <a:off x="4590574" y="2571441"/>
            <a:ext cx="6763226" cy="990001"/>
          </a:xfrm>
          <a:prstGeom prst="rect">
            <a:avLst/>
          </a:prstGeom>
          <a:solidFill>
            <a:schemeClr val="bg1">
              <a:lumMod val="85000"/>
              <a:alpha val="89999"/>
            </a:schemeClr>
          </a:solidFill>
          <a:ln>
            <a:noFill/>
          </a:ln>
          <a:effectLst/>
        </p:spPr>
        <p:txBody>
          <a:bodyPr wrap="square" anchor="t" anchorCtr="0">
            <a:noAutofit/>
          </a:bodyPr>
          <a:lstStyle>
            <a:defPPr>
              <a:defRPr lang="de-DE"/>
            </a:defPPr>
            <a:lvl1pPr marL="182563" indent="-182563" fontAlgn="base">
              <a:spcBef>
                <a:spcPct val="0"/>
              </a:spcBef>
              <a:spcAft>
                <a:spcPct val="30000"/>
              </a:spcAft>
              <a:buFont typeface="Wingdings" panose="05000000000000000000" pitchFamily="2" charset="2"/>
              <a:buChar char="§"/>
              <a:defRPr sz="1600" kern="0">
                <a:solidFill>
                  <a:schemeClr val="tx1">
                    <a:lumMod val="50000"/>
                  </a:schemeClr>
                </a:solidFill>
                <a:latin typeface="Calibri" panose="020F0502020204030204" pitchFamily="34" charset="0"/>
                <a:cs typeface="Calibri" panose="020F0502020204030204" pitchFamily="34" charset="0"/>
              </a:defRPr>
            </a:lvl1pPr>
            <a:lvl2pPr eaLnBrk="0" hangingPunct="0">
              <a:defRPr>
                <a:latin typeface="Thesans Badenova" pitchFamily="34" charset="0"/>
              </a:defRPr>
            </a:lvl2pPr>
            <a:lvl3pPr eaLnBrk="0" hangingPunct="0">
              <a:defRPr>
                <a:latin typeface="Thesans Badenova" pitchFamily="34" charset="0"/>
              </a:defRPr>
            </a:lvl3pPr>
            <a:lvl4pPr eaLnBrk="0" hangingPunct="0">
              <a:defRPr>
                <a:latin typeface="Thesans Badenova" pitchFamily="34" charset="0"/>
              </a:defRPr>
            </a:lvl4pPr>
            <a:lvl5pPr eaLnBrk="0" hangingPunct="0">
              <a:defRPr>
                <a:latin typeface="Thesans Badenova" pitchFamily="34" charset="0"/>
              </a:defRPr>
            </a:lvl5pPr>
            <a:lvl6pPr eaLnBrk="0" fontAlgn="base" hangingPunct="0">
              <a:spcBef>
                <a:spcPct val="0"/>
              </a:spcBef>
              <a:spcAft>
                <a:spcPct val="0"/>
              </a:spcAft>
              <a:defRPr>
                <a:latin typeface="Thesans Badenova" pitchFamily="34" charset="0"/>
              </a:defRPr>
            </a:lvl6pPr>
            <a:lvl7pPr eaLnBrk="0" fontAlgn="base" hangingPunct="0">
              <a:spcBef>
                <a:spcPct val="0"/>
              </a:spcBef>
              <a:spcAft>
                <a:spcPct val="0"/>
              </a:spcAft>
              <a:defRPr>
                <a:latin typeface="Thesans Badenova" pitchFamily="34" charset="0"/>
              </a:defRPr>
            </a:lvl7pPr>
            <a:lvl8pPr eaLnBrk="0" fontAlgn="base" hangingPunct="0">
              <a:spcBef>
                <a:spcPct val="0"/>
              </a:spcBef>
              <a:spcAft>
                <a:spcPct val="0"/>
              </a:spcAft>
              <a:defRPr>
                <a:latin typeface="Thesans Badenova" pitchFamily="34" charset="0"/>
              </a:defRPr>
            </a:lvl8pPr>
            <a:lvl9pPr eaLnBrk="0" fontAlgn="base" hangingPunct="0">
              <a:spcBef>
                <a:spcPct val="0"/>
              </a:spcBef>
              <a:spcAft>
                <a:spcPct val="0"/>
              </a:spcAft>
              <a:defRPr>
                <a:latin typeface="Thesans Badenova" pitchFamily="34" charset="0"/>
              </a:defRPr>
            </a:lvl9pPr>
          </a:lstStyle>
          <a:p>
            <a:r>
              <a:rPr lang="de-DE" dirty="0"/>
              <a:t>Prüfung der lokalen technisch-wirtschaftlichen Klimaschutzpotenziale. </a:t>
            </a:r>
          </a:p>
          <a:p>
            <a:r>
              <a:rPr lang="de-DE" dirty="0"/>
              <a:t>Wie kann Energie eingespart werden oder die Energieeffizienz gesteigert werden? Wo kann Energie aus erneuerbare Energien erzeugt werden?</a:t>
            </a:r>
          </a:p>
        </p:txBody>
      </p:sp>
      <p:sp>
        <p:nvSpPr>
          <p:cNvPr id="9" name="Text Box 11">
            <a:extLst>
              <a:ext uri="{FF2B5EF4-FFF2-40B4-BE49-F238E27FC236}">
                <a16:creationId xmlns:a16="http://schemas.microsoft.com/office/drawing/2014/main" id="{7AB836FB-EA9E-4875-A428-65522A38D298}"/>
              </a:ext>
            </a:extLst>
          </p:cNvPr>
          <p:cNvSpPr txBox="1">
            <a:spLocks noChangeArrowheads="1"/>
          </p:cNvSpPr>
          <p:nvPr/>
        </p:nvSpPr>
        <p:spPr bwMode="auto">
          <a:xfrm>
            <a:off x="4590574" y="3855877"/>
            <a:ext cx="6763226" cy="990001"/>
          </a:xfrm>
          <a:prstGeom prst="rect">
            <a:avLst/>
          </a:prstGeom>
          <a:solidFill>
            <a:schemeClr val="bg1">
              <a:lumMod val="85000"/>
              <a:alpha val="89999"/>
            </a:schemeClr>
          </a:solidFill>
          <a:ln>
            <a:noFill/>
          </a:ln>
          <a:effectLst/>
        </p:spPr>
        <p:txBody>
          <a:bodyPr wrap="square" anchor="t" anchorCtr="0">
            <a:noAutofit/>
          </a:bodyPr>
          <a:lstStyle>
            <a:defPPr>
              <a:defRPr lang="de-DE"/>
            </a:defPPr>
            <a:lvl1pPr marL="182563" indent="-182563" fontAlgn="base">
              <a:spcBef>
                <a:spcPct val="0"/>
              </a:spcBef>
              <a:spcAft>
                <a:spcPct val="30000"/>
              </a:spcAft>
              <a:buFont typeface="Wingdings" panose="05000000000000000000" pitchFamily="2" charset="2"/>
              <a:buChar char="§"/>
              <a:defRPr sz="1600" kern="0">
                <a:solidFill>
                  <a:schemeClr val="tx1">
                    <a:lumMod val="50000"/>
                  </a:schemeClr>
                </a:solidFill>
                <a:latin typeface="Calibri" panose="020F0502020204030204" pitchFamily="34" charset="0"/>
                <a:cs typeface="Calibri" panose="020F0502020204030204" pitchFamily="34" charset="0"/>
              </a:defRPr>
            </a:lvl1pPr>
            <a:lvl2pPr eaLnBrk="0" hangingPunct="0">
              <a:defRPr>
                <a:latin typeface="Thesans Badenova" pitchFamily="34" charset="0"/>
              </a:defRPr>
            </a:lvl2pPr>
            <a:lvl3pPr eaLnBrk="0" hangingPunct="0">
              <a:defRPr>
                <a:latin typeface="Thesans Badenova" pitchFamily="34" charset="0"/>
              </a:defRPr>
            </a:lvl3pPr>
            <a:lvl4pPr eaLnBrk="0" hangingPunct="0">
              <a:defRPr>
                <a:latin typeface="Thesans Badenova" pitchFamily="34" charset="0"/>
              </a:defRPr>
            </a:lvl4pPr>
            <a:lvl5pPr eaLnBrk="0" hangingPunct="0">
              <a:defRPr>
                <a:latin typeface="Thesans Badenova" pitchFamily="34" charset="0"/>
              </a:defRPr>
            </a:lvl5pPr>
            <a:lvl6pPr eaLnBrk="0" fontAlgn="base" hangingPunct="0">
              <a:spcBef>
                <a:spcPct val="0"/>
              </a:spcBef>
              <a:spcAft>
                <a:spcPct val="0"/>
              </a:spcAft>
              <a:defRPr>
                <a:latin typeface="Thesans Badenova" pitchFamily="34" charset="0"/>
              </a:defRPr>
            </a:lvl6pPr>
            <a:lvl7pPr eaLnBrk="0" fontAlgn="base" hangingPunct="0">
              <a:spcBef>
                <a:spcPct val="0"/>
              </a:spcBef>
              <a:spcAft>
                <a:spcPct val="0"/>
              </a:spcAft>
              <a:defRPr>
                <a:latin typeface="Thesans Badenova" pitchFamily="34" charset="0"/>
              </a:defRPr>
            </a:lvl7pPr>
            <a:lvl8pPr eaLnBrk="0" fontAlgn="base" hangingPunct="0">
              <a:spcBef>
                <a:spcPct val="0"/>
              </a:spcBef>
              <a:spcAft>
                <a:spcPct val="0"/>
              </a:spcAft>
              <a:defRPr>
                <a:latin typeface="Thesans Badenova" pitchFamily="34" charset="0"/>
              </a:defRPr>
            </a:lvl8pPr>
            <a:lvl9pPr eaLnBrk="0" fontAlgn="base" hangingPunct="0">
              <a:spcBef>
                <a:spcPct val="0"/>
              </a:spcBef>
              <a:spcAft>
                <a:spcPct val="0"/>
              </a:spcAft>
              <a:defRPr>
                <a:latin typeface="Thesans Badenova" pitchFamily="34" charset="0"/>
              </a:defRPr>
            </a:lvl9pPr>
          </a:lstStyle>
          <a:p>
            <a:r>
              <a:rPr lang="de-DE" dirty="0"/>
              <a:t>Entwicklung eines Zielbilds der Stadt Lahr für den Klimaneutralen Gebäudebestand bis zum Jahr 2040.</a:t>
            </a:r>
          </a:p>
          <a:p>
            <a:r>
              <a:rPr lang="de-DE" dirty="0"/>
              <a:t>Wie entwickelt sich der Verbrauch? Welche Potenziale werden genutzt?</a:t>
            </a:r>
          </a:p>
        </p:txBody>
      </p:sp>
      <p:sp>
        <p:nvSpPr>
          <p:cNvPr id="10" name="Text Box 11">
            <a:extLst>
              <a:ext uri="{FF2B5EF4-FFF2-40B4-BE49-F238E27FC236}">
                <a16:creationId xmlns:a16="http://schemas.microsoft.com/office/drawing/2014/main" id="{3D912A96-7066-4E8D-BDF6-AD38FE558D80}"/>
              </a:ext>
            </a:extLst>
          </p:cNvPr>
          <p:cNvSpPr txBox="1">
            <a:spLocks noChangeArrowheads="1"/>
          </p:cNvSpPr>
          <p:nvPr/>
        </p:nvSpPr>
        <p:spPr bwMode="auto">
          <a:xfrm>
            <a:off x="4590574" y="5140314"/>
            <a:ext cx="6763226" cy="990001"/>
          </a:xfrm>
          <a:prstGeom prst="rect">
            <a:avLst/>
          </a:prstGeom>
          <a:solidFill>
            <a:schemeClr val="bg1">
              <a:lumMod val="85000"/>
              <a:alpha val="89999"/>
            </a:schemeClr>
          </a:solidFill>
          <a:ln>
            <a:noFill/>
          </a:ln>
          <a:effectLst/>
        </p:spPr>
        <p:txBody>
          <a:bodyPr wrap="square" anchor="t" anchorCtr="0">
            <a:noAutofit/>
          </a:bodyPr>
          <a:lstStyle>
            <a:defPPr>
              <a:defRPr lang="de-DE"/>
            </a:defPPr>
            <a:lvl1pPr marL="182563" indent="-182563" fontAlgn="base">
              <a:spcBef>
                <a:spcPct val="0"/>
              </a:spcBef>
              <a:spcAft>
                <a:spcPct val="30000"/>
              </a:spcAft>
              <a:buFont typeface="Wingdings" panose="05000000000000000000" pitchFamily="2" charset="2"/>
              <a:buChar char="§"/>
              <a:defRPr sz="1600" kern="0">
                <a:solidFill>
                  <a:schemeClr val="tx1">
                    <a:lumMod val="50000"/>
                  </a:schemeClr>
                </a:solidFill>
                <a:latin typeface="Calibri" panose="020F0502020204030204" pitchFamily="34" charset="0"/>
                <a:cs typeface="Calibri" panose="020F0502020204030204" pitchFamily="34" charset="0"/>
              </a:defRPr>
            </a:lvl1pPr>
            <a:lvl2pPr eaLnBrk="0" hangingPunct="0">
              <a:defRPr>
                <a:latin typeface="Thesans Badenova" pitchFamily="34" charset="0"/>
              </a:defRPr>
            </a:lvl2pPr>
            <a:lvl3pPr eaLnBrk="0" hangingPunct="0">
              <a:defRPr>
                <a:latin typeface="Thesans Badenova" pitchFamily="34" charset="0"/>
              </a:defRPr>
            </a:lvl3pPr>
            <a:lvl4pPr eaLnBrk="0" hangingPunct="0">
              <a:defRPr>
                <a:latin typeface="Thesans Badenova" pitchFamily="34" charset="0"/>
              </a:defRPr>
            </a:lvl4pPr>
            <a:lvl5pPr eaLnBrk="0" hangingPunct="0">
              <a:defRPr>
                <a:latin typeface="Thesans Badenova" pitchFamily="34" charset="0"/>
              </a:defRPr>
            </a:lvl5pPr>
            <a:lvl6pPr eaLnBrk="0" fontAlgn="base" hangingPunct="0">
              <a:spcBef>
                <a:spcPct val="0"/>
              </a:spcBef>
              <a:spcAft>
                <a:spcPct val="0"/>
              </a:spcAft>
              <a:defRPr>
                <a:latin typeface="Thesans Badenova" pitchFamily="34" charset="0"/>
              </a:defRPr>
            </a:lvl6pPr>
            <a:lvl7pPr eaLnBrk="0" fontAlgn="base" hangingPunct="0">
              <a:spcBef>
                <a:spcPct val="0"/>
              </a:spcBef>
              <a:spcAft>
                <a:spcPct val="0"/>
              </a:spcAft>
              <a:defRPr>
                <a:latin typeface="Thesans Badenova" pitchFamily="34" charset="0"/>
              </a:defRPr>
            </a:lvl7pPr>
            <a:lvl8pPr eaLnBrk="0" fontAlgn="base" hangingPunct="0">
              <a:spcBef>
                <a:spcPct val="0"/>
              </a:spcBef>
              <a:spcAft>
                <a:spcPct val="0"/>
              </a:spcAft>
              <a:defRPr>
                <a:latin typeface="Thesans Badenova" pitchFamily="34" charset="0"/>
              </a:defRPr>
            </a:lvl8pPr>
            <a:lvl9pPr eaLnBrk="0" fontAlgn="base" hangingPunct="0">
              <a:spcBef>
                <a:spcPct val="0"/>
              </a:spcBef>
              <a:spcAft>
                <a:spcPct val="0"/>
              </a:spcAft>
              <a:defRPr>
                <a:latin typeface="Thesans Badenova" pitchFamily="34" charset="0"/>
              </a:defRPr>
            </a:lvl9pPr>
          </a:lstStyle>
          <a:p>
            <a:r>
              <a:rPr lang="de-DE" dirty="0"/>
              <a:t>Entwicklung von konkreten Maßnahmen, die zum Zielbild klimaneutralen Gebäudebestand 2040 führen.</a:t>
            </a:r>
          </a:p>
          <a:p>
            <a:r>
              <a:rPr lang="de-DE" dirty="0"/>
              <a:t>Was trägt die Stadt Lahr zum klimaneutralen Gebäudebestand bei?</a:t>
            </a:r>
          </a:p>
        </p:txBody>
      </p:sp>
    </p:spTree>
    <p:extLst>
      <p:ext uri="{BB962C8B-B14F-4D97-AF65-F5344CB8AC3E}">
        <p14:creationId xmlns:p14="http://schemas.microsoft.com/office/powerpoint/2010/main" val="822077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1D8E0-47F4-48B0-AC96-7371AF4DDC0F}"/>
              </a:ext>
            </a:extLst>
          </p:cNvPr>
          <p:cNvSpPr>
            <a:spLocks noGrp="1"/>
          </p:cNvSpPr>
          <p:nvPr>
            <p:ph type="title"/>
          </p:nvPr>
        </p:nvSpPr>
        <p:spPr/>
        <p:txBody>
          <a:bodyPr>
            <a:noAutofit/>
          </a:bodyPr>
          <a:lstStyle/>
          <a:p>
            <a:r>
              <a:rPr lang="de-DE" sz="2200" dirty="0">
                <a:latin typeface="Calibri" panose="020F0502020204030204" pitchFamily="34" charset="0"/>
                <a:cs typeface="Calibri" panose="020F0502020204030204" pitchFamily="34" charset="0"/>
              </a:rPr>
              <a:t>Dazu wurde die Stadt in Eignungsgebiete für die zentrale und dezentrale Wärmeversorgung eingeteilt.</a:t>
            </a:r>
          </a:p>
        </p:txBody>
      </p:sp>
      <p:sp>
        <p:nvSpPr>
          <p:cNvPr id="3" name="Datumsplatzhalter 2">
            <a:extLst>
              <a:ext uri="{FF2B5EF4-FFF2-40B4-BE49-F238E27FC236}">
                <a16:creationId xmlns:a16="http://schemas.microsoft.com/office/drawing/2014/main" id="{63EA169F-9A8C-43CE-96FF-DE3CB90A9030}"/>
              </a:ext>
            </a:extLst>
          </p:cNvPr>
          <p:cNvSpPr>
            <a:spLocks noGrp="1"/>
          </p:cNvSpPr>
          <p:nvPr>
            <p:ph type="dt" sz="half" idx="10"/>
          </p:nvPr>
        </p:nvSpPr>
        <p:spPr/>
        <p:txBody>
          <a:bodyPr/>
          <a:lstStyle/>
          <a:p>
            <a:r>
              <a:rPr lang="de-DE"/>
              <a:t>Lahr, 08.12.2022</a:t>
            </a:r>
          </a:p>
        </p:txBody>
      </p:sp>
      <p:sp>
        <p:nvSpPr>
          <p:cNvPr id="4" name="Fußzeilenplatzhalter 3">
            <a:extLst>
              <a:ext uri="{FF2B5EF4-FFF2-40B4-BE49-F238E27FC236}">
                <a16:creationId xmlns:a16="http://schemas.microsoft.com/office/drawing/2014/main" id="{F9C09743-28D7-46B2-8E03-0E5E5E82C730}"/>
              </a:ext>
            </a:extLst>
          </p:cNvPr>
          <p:cNvSpPr>
            <a:spLocks noGrp="1"/>
          </p:cNvSpPr>
          <p:nvPr>
            <p:ph type="ftr" sz="quarter" idx="11"/>
          </p:nvPr>
        </p:nvSpPr>
        <p:spPr/>
        <p:txBody>
          <a:bodyPr/>
          <a:lstStyle/>
          <a:p>
            <a:r>
              <a:rPr lang="de-DE" dirty="0"/>
              <a:t>bnNETZE GmbH</a:t>
            </a:r>
          </a:p>
        </p:txBody>
      </p:sp>
      <p:sp>
        <p:nvSpPr>
          <p:cNvPr id="5" name="Foliennummernplatzhalter 4">
            <a:extLst>
              <a:ext uri="{FF2B5EF4-FFF2-40B4-BE49-F238E27FC236}">
                <a16:creationId xmlns:a16="http://schemas.microsoft.com/office/drawing/2014/main" id="{44E4AAAF-7B16-4825-BC79-2DDB369CEF2A}"/>
              </a:ext>
            </a:extLst>
          </p:cNvPr>
          <p:cNvSpPr>
            <a:spLocks noGrp="1"/>
          </p:cNvSpPr>
          <p:nvPr>
            <p:ph type="sldNum" sz="quarter" idx="12"/>
          </p:nvPr>
        </p:nvSpPr>
        <p:spPr/>
        <p:txBody>
          <a:bodyPr/>
          <a:lstStyle/>
          <a:p>
            <a:fld id="{31D8CB4B-F9FC-406F-954B-1E9247735FAA}" type="slidenum">
              <a:rPr lang="de-DE" smtClean="0"/>
              <a:t>4</a:t>
            </a:fld>
            <a:endParaRPr lang="de-DE"/>
          </a:p>
        </p:txBody>
      </p:sp>
      <p:pic>
        <p:nvPicPr>
          <p:cNvPr id="11" name="Grafik 10">
            <a:extLst>
              <a:ext uri="{FF2B5EF4-FFF2-40B4-BE49-F238E27FC236}">
                <a16:creationId xmlns:a16="http://schemas.microsoft.com/office/drawing/2014/main" id="{8B4C9BDE-F618-4BAE-B59F-7FD172A1075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1371" y="1178711"/>
            <a:ext cx="7248273" cy="5125453"/>
          </a:xfrm>
          <a:prstGeom prst="rect">
            <a:avLst/>
          </a:prstGeom>
        </p:spPr>
      </p:pic>
      <p:sp>
        <p:nvSpPr>
          <p:cNvPr id="12" name="Text Box 11">
            <a:extLst>
              <a:ext uri="{FF2B5EF4-FFF2-40B4-BE49-F238E27FC236}">
                <a16:creationId xmlns:a16="http://schemas.microsoft.com/office/drawing/2014/main" id="{031D1428-D294-4111-A92E-36A84A5D5B49}"/>
              </a:ext>
            </a:extLst>
          </p:cNvPr>
          <p:cNvSpPr txBox="1">
            <a:spLocks noChangeArrowheads="1"/>
          </p:cNvSpPr>
          <p:nvPr/>
        </p:nvSpPr>
        <p:spPr bwMode="auto">
          <a:xfrm>
            <a:off x="8153400" y="1442727"/>
            <a:ext cx="3200399" cy="4681847"/>
          </a:xfrm>
          <a:prstGeom prst="rect">
            <a:avLst/>
          </a:prstGeom>
          <a:solidFill>
            <a:schemeClr val="accent3">
              <a:lumMod val="40000"/>
              <a:lumOff val="60000"/>
              <a:alpha val="89999"/>
            </a:schemeClr>
          </a:solidFill>
          <a:ln>
            <a:noFill/>
          </a:ln>
          <a:effectLst/>
        </p:spPr>
        <p:txBody>
          <a:bodyPr wrap="square" lIns="91440" tIns="45720" rIns="91440" bIns="4572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30000"/>
              </a:spcAft>
            </a:pPr>
            <a:r>
              <a:rPr lang="de-DE" b="1" kern="0" dirty="0">
                <a:solidFill>
                  <a:schemeClr val="tx1">
                    <a:lumMod val="50000"/>
                  </a:schemeClr>
                </a:solidFill>
                <a:latin typeface="Calibri"/>
                <a:cs typeface="Calibri"/>
              </a:rPr>
              <a:t>Kriterien für die Ausweisung und Bewertung  der Eignungsgebiete:</a:t>
            </a:r>
          </a:p>
          <a:p>
            <a:pPr marL="182245" indent="-182245" fontAlgn="base">
              <a:spcBef>
                <a:spcPct val="0"/>
              </a:spcBef>
              <a:spcAft>
                <a:spcPct val="30000"/>
              </a:spcAft>
              <a:buFont typeface="Wingdings" panose="05000000000000000000" pitchFamily="2" charset="2"/>
              <a:buChar char="§"/>
            </a:pPr>
            <a:r>
              <a:rPr lang="de-DE" sz="1400" kern="0" dirty="0">
                <a:solidFill>
                  <a:schemeClr val="tx1">
                    <a:lumMod val="50000"/>
                  </a:schemeClr>
                </a:solidFill>
                <a:latin typeface="Calibri"/>
                <a:cs typeface="Calibri"/>
              </a:rPr>
              <a:t>Wärmedichte</a:t>
            </a:r>
          </a:p>
          <a:p>
            <a:pPr marL="182245" indent="-182245" fontAlgn="base">
              <a:spcBef>
                <a:spcPct val="0"/>
              </a:spcBef>
              <a:spcAft>
                <a:spcPct val="30000"/>
              </a:spcAft>
              <a:buFont typeface="Wingdings" panose="05000000000000000000" pitchFamily="2" charset="2"/>
              <a:buChar char="§"/>
            </a:pPr>
            <a:r>
              <a:rPr lang="de-DE" sz="1400" kern="0" dirty="0">
                <a:solidFill>
                  <a:schemeClr val="tx1">
                    <a:lumMod val="50000"/>
                  </a:schemeClr>
                </a:solidFill>
                <a:latin typeface="Calibri"/>
                <a:cs typeface="Calibri"/>
              </a:rPr>
              <a:t>Bestehende Wärmeinfrastruktur</a:t>
            </a:r>
          </a:p>
          <a:p>
            <a:pPr marL="182245" indent="-182245">
              <a:spcBef>
                <a:spcPct val="0"/>
              </a:spcBef>
              <a:spcAft>
                <a:spcPct val="30000"/>
              </a:spcAft>
              <a:buFont typeface="Wingdings" panose="05000000000000000000" pitchFamily="2" charset="2"/>
              <a:buChar char="§"/>
            </a:pPr>
            <a:r>
              <a:rPr lang="de-DE" sz="1400" kern="0" dirty="0">
                <a:solidFill>
                  <a:schemeClr val="tx1">
                    <a:lumMod val="50000"/>
                  </a:schemeClr>
                </a:solidFill>
                <a:latin typeface="Calibri"/>
                <a:cs typeface="Calibri"/>
              </a:rPr>
              <a:t>Kommunale Liegenschaften</a:t>
            </a:r>
            <a:endParaRPr lang="de-DE" sz="2000" dirty="0">
              <a:solidFill>
                <a:schemeClr val="tx1">
                  <a:lumMod val="50000"/>
                </a:schemeClr>
              </a:solidFill>
            </a:endParaRPr>
          </a:p>
          <a:p>
            <a:pPr marL="182245" indent="-182245" fontAlgn="base">
              <a:spcBef>
                <a:spcPct val="0"/>
              </a:spcBef>
              <a:spcAft>
                <a:spcPct val="30000"/>
              </a:spcAft>
              <a:buFont typeface="Wingdings" panose="05000000000000000000" pitchFamily="2" charset="2"/>
              <a:buChar char="§"/>
            </a:pPr>
            <a:r>
              <a:rPr lang="de-DE" sz="1400" kern="0" dirty="0">
                <a:solidFill>
                  <a:schemeClr val="tx1">
                    <a:lumMod val="50000"/>
                  </a:schemeClr>
                </a:solidFill>
                <a:latin typeface="Calibri"/>
                <a:cs typeface="Calibri"/>
              </a:rPr>
              <a:t>Gebäudebestand- Eignung für Einzellösungen?</a:t>
            </a:r>
          </a:p>
          <a:p>
            <a:pPr marL="182245" indent="-182245" fontAlgn="base">
              <a:spcBef>
                <a:spcPct val="0"/>
              </a:spcBef>
              <a:spcAft>
                <a:spcPct val="30000"/>
              </a:spcAft>
              <a:buFont typeface="Wingdings" panose="05000000000000000000" pitchFamily="2" charset="2"/>
              <a:buChar char="§"/>
            </a:pPr>
            <a:r>
              <a:rPr lang="de-DE" sz="1400" kern="0" dirty="0">
                <a:solidFill>
                  <a:schemeClr val="tx1">
                    <a:lumMod val="50000"/>
                  </a:schemeClr>
                </a:solidFill>
                <a:latin typeface="Calibri"/>
                <a:cs typeface="Calibri"/>
              </a:rPr>
              <a:t>Heutige Energieträger</a:t>
            </a:r>
          </a:p>
          <a:p>
            <a:pPr marL="182245" indent="-182245" fontAlgn="base">
              <a:spcBef>
                <a:spcPct val="0"/>
              </a:spcBef>
              <a:spcAft>
                <a:spcPct val="30000"/>
              </a:spcAft>
              <a:buFont typeface="Wingdings" panose="05000000000000000000" pitchFamily="2" charset="2"/>
              <a:buChar char="§"/>
            </a:pPr>
            <a:r>
              <a:rPr lang="de-DE" sz="1400" kern="0" dirty="0">
                <a:solidFill>
                  <a:schemeClr val="tx1">
                    <a:lumMod val="50000"/>
                  </a:schemeClr>
                </a:solidFill>
                <a:latin typeface="Calibri"/>
                <a:cs typeface="Calibri"/>
              </a:rPr>
              <a:t>Alter der Heizungen</a:t>
            </a:r>
          </a:p>
          <a:p>
            <a:pPr marL="182245" indent="-182245" fontAlgn="base">
              <a:spcBef>
                <a:spcPct val="0"/>
              </a:spcBef>
              <a:spcAft>
                <a:spcPct val="30000"/>
              </a:spcAft>
              <a:buFont typeface="Wingdings" panose="05000000000000000000" pitchFamily="2" charset="2"/>
              <a:buChar char="§"/>
            </a:pPr>
            <a:r>
              <a:rPr lang="de-DE" sz="1400" kern="0" dirty="0">
                <a:solidFill>
                  <a:schemeClr val="tx1">
                    <a:lumMod val="50000"/>
                  </a:schemeClr>
                </a:solidFill>
                <a:latin typeface="Calibri"/>
                <a:cs typeface="Calibri"/>
              </a:rPr>
              <a:t>Mögliche Energieträger </a:t>
            </a:r>
          </a:p>
          <a:p>
            <a:pPr marL="639445" lvl="1" indent="-182245" fontAlgn="base">
              <a:spcBef>
                <a:spcPct val="0"/>
              </a:spcBef>
              <a:spcAft>
                <a:spcPct val="30000"/>
              </a:spcAft>
              <a:buFont typeface="Wingdings" panose="05000000000000000000" pitchFamily="2" charset="2"/>
              <a:buChar char="§"/>
            </a:pPr>
            <a:r>
              <a:rPr lang="de-DE" sz="1400" kern="0" dirty="0">
                <a:solidFill>
                  <a:schemeClr val="tx1">
                    <a:lumMod val="50000"/>
                  </a:schemeClr>
                </a:solidFill>
                <a:latin typeface="Calibri"/>
                <a:cs typeface="Calibri"/>
              </a:rPr>
              <a:t>Abwärme aus der Industrie</a:t>
            </a:r>
          </a:p>
          <a:p>
            <a:pPr marL="639445" lvl="1" indent="-182245" fontAlgn="base">
              <a:spcBef>
                <a:spcPct val="0"/>
              </a:spcBef>
              <a:spcAft>
                <a:spcPct val="30000"/>
              </a:spcAft>
              <a:buFont typeface="Wingdings" panose="05000000000000000000" pitchFamily="2" charset="2"/>
              <a:buChar char="§"/>
            </a:pPr>
            <a:r>
              <a:rPr lang="de-DE" sz="1400" kern="0" dirty="0">
                <a:solidFill>
                  <a:schemeClr val="tx1">
                    <a:lumMod val="50000"/>
                  </a:schemeClr>
                </a:solidFill>
                <a:latin typeface="Calibri"/>
                <a:cs typeface="Calibri"/>
              </a:rPr>
              <a:t>Abwärme der Kläranlage</a:t>
            </a:r>
          </a:p>
          <a:p>
            <a:pPr marL="639445" lvl="1" indent="-182245" fontAlgn="base">
              <a:spcBef>
                <a:spcPct val="0"/>
              </a:spcBef>
              <a:spcAft>
                <a:spcPct val="30000"/>
              </a:spcAft>
              <a:buFont typeface="Wingdings" panose="05000000000000000000" pitchFamily="2" charset="2"/>
              <a:buChar char="§"/>
            </a:pPr>
            <a:r>
              <a:rPr lang="de-DE" sz="1400" kern="0" dirty="0">
                <a:solidFill>
                  <a:schemeClr val="tx1">
                    <a:lumMod val="50000"/>
                  </a:schemeClr>
                </a:solidFill>
                <a:latin typeface="Calibri"/>
                <a:cs typeface="Calibri"/>
              </a:rPr>
              <a:t>Flächen für PV und Solarthermieanlagen</a:t>
            </a:r>
          </a:p>
          <a:p>
            <a:pPr marL="639445" lvl="1" indent="-182245" fontAlgn="base">
              <a:spcBef>
                <a:spcPct val="0"/>
              </a:spcBef>
              <a:spcAft>
                <a:spcPct val="30000"/>
              </a:spcAft>
              <a:buFont typeface="Wingdings" panose="05000000000000000000" pitchFamily="2" charset="2"/>
              <a:buChar char="§"/>
            </a:pPr>
            <a:r>
              <a:rPr lang="de-DE" sz="1400" kern="0" dirty="0">
                <a:solidFill>
                  <a:schemeClr val="tx1">
                    <a:lumMod val="50000"/>
                  </a:schemeClr>
                </a:solidFill>
                <a:latin typeface="Calibri"/>
                <a:cs typeface="Calibri"/>
              </a:rPr>
              <a:t>Grundwasser</a:t>
            </a:r>
          </a:p>
          <a:p>
            <a:pPr marL="639445" lvl="1" indent="-182245" fontAlgn="base">
              <a:spcBef>
                <a:spcPct val="0"/>
              </a:spcBef>
              <a:spcAft>
                <a:spcPct val="30000"/>
              </a:spcAft>
              <a:buFont typeface="Wingdings" panose="05000000000000000000" pitchFamily="2" charset="2"/>
              <a:buChar char="§"/>
            </a:pPr>
            <a:endParaRPr lang="de-DE" sz="1400" kern="0" dirty="0">
              <a:solidFill>
                <a:schemeClr val="tx1">
                  <a:lumMod val="50000"/>
                </a:schemeClr>
              </a:solidFill>
              <a:latin typeface="Calibri"/>
              <a:cs typeface="Calibri"/>
            </a:endParaRPr>
          </a:p>
          <a:p>
            <a:pPr marL="639445" lvl="1" indent="-182245" eaLnBrk="1" fontAlgn="base" hangingPunct="1">
              <a:spcBef>
                <a:spcPct val="0"/>
              </a:spcBef>
              <a:spcAft>
                <a:spcPct val="30000"/>
              </a:spcAft>
              <a:buFont typeface="Wingdings" panose="05000000000000000000" pitchFamily="2" charset="2"/>
              <a:buChar char="§"/>
            </a:pPr>
            <a:endParaRPr lang="de-DE" sz="1600" kern="0" dirty="0">
              <a:solidFill>
                <a:schemeClr val="tx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1895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32596A2B-99C2-4661-80D5-59FCBA9B87F3}"/>
              </a:ext>
            </a:extLst>
          </p:cNvPr>
          <p:cNvSpPr/>
          <p:nvPr/>
        </p:nvSpPr>
        <p:spPr>
          <a:xfrm>
            <a:off x="838200" y="3946650"/>
            <a:ext cx="4648200" cy="230648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BA16FF4D-C663-4760-B84B-FCA591F0F33D}"/>
              </a:ext>
            </a:extLst>
          </p:cNvPr>
          <p:cNvSpPr/>
          <p:nvPr/>
        </p:nvSpPr>
        <p:spPr>
          <a:xfrm>
            <a:off x="838200" y="1488897"/>
            <a:ext cx="4648200" cy="230648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04F2C97-1DE9-41CC-BCBC-949B58CADD41}"/>
              </a:ext>
            </a:extLst>
          </p:cNvPr>
          <p:cNvSpPr>
            <a:spLocks noGrp="1"/>
          </p:cNvSpPr>
          <p:nvPr>
            <p:ph type="title"/>
          </p:nvPr>
        </p:nvSpPr>
        <p:spPr/>
        <p:txBody>
          <a:bodyPr/>
          <a:lstStyle/>
          <a:p>
            <a:r>
              <a:rPr kumimoji="0" lang="de-DE" sz="2200" b="1" i="0" u="none" strike="noStrike" kern="1200" cap="none" spc="0" normalizeH="0" baseline="0" noProof="0" dirty="0">
                <a:ln>
                  <a:noFill/>
                </a:ln>
                <a:solidFill>
                  <a:srgbClr val="FF6600"/>
                </a:solidFill>
                <a:effectLst/>
                <a:uLnTx/>
                <a:uFillTx/>
                <a:latin typeface="Calibri" panose="020F0502020204030204" pitchFamily="34" charset="0"/>
                <a:ea typeface="+mj-ea"/>
                <a:cs typeface="Calibri" panose="020F0502020204030204" pitchFamily="34" charset="0"/>
              </a:rPr>
              <a:t>Anschließend wurde das Zielbild entwickelt, das aufzeigt, wie ein klimaneutraler Gebäudebestand im Jahr 2040 erreicht werden kann.</a:t>
            </a:r>
            <a:endParaRPr lang="de-DE" dirty="0"/>
          </a:p>
        </p:txBody>
      </p:sp>
      <p:sp>
        <p:nvSpPr>
          <p:cNvPr id="3" name="Datumsplatzhalter 2">
            <a:extLst>
              <a:ext uri="{FF2B5EF4-FFF2-40B4-BE49-F238E27FC236}">
                <a16:creationId xmlns:a16="http://schemas.microsoft.com/office/drawing/2014/main" id="{7C61EE28-6C99-432D-A671-CABBDA77D9BE}"/>
              </a:ext>
            </a:extLst>
          </p:cNvPr>
          <p:cNvSpPr>
            <a:spLocks noGrp="1"/>
          </p:cNvSpPr>
          <p:nvPr>
            <p:ph type="dt" sz="half" idx="10"/>
          </p:nvPr>
        </p:nvSpPr>
        <p:spPr/>
        <p:txBody>
          <a:bodyPr/>
          <a:lstStyle/>
          <a:p>
            <a:r>
              <a:rPr lang="de-DE"/>
              <a:t>Lahr, 08.12.2022</a:t>
            </a:r>
          </a:p>
        </p:txBody>
      </p:sp>
      <p:sp>
        <p:nvSpPr>
          <p:cNvPr id="4" name="Fußzeilenplatzhalter 3">
            <a:extLst>
              <a:ext uri="{FF2B5EF4-FFF2-40B4-BE49-F238E27FC236}">
                <a16:creationId xmlns:a16="http://schemas.microsoft.com/office/drawing/2014/main" id="{4538C388-597C-4F3A-899E-D598FA88C285}"/>
              </a:ext>
            </a:extLst>
          </p:cNvPr>
          <p:cNvSpPr>
            <a:spLocks noGrp="1"/>
          </p:cNvSpPr>
          <p:nvPr>
            <p:ph type="ftr" sz="quarter" idx="11"/>
          </p:nvPr>
        </p:nvSpPr>
        <p:spPr/>
        <p:txBody>
          <a:bodyPr/>
          <a:lstStyle/>
          <a:p>
            <a:r>
              <a:rPr lang="de-DE" dirty="0"/>
              <a:t>bnNETZE GmbH</a:t>
            </a:r>
          </a:p>
        </p:txBody>
      </p:sp>
      <p:sp>
        <p:nvSpPr>
          <p:cNvPr id="5" name="Foliennummernplatzhalter 4">
            <a:extLst>
              <a:ext uri="{FF2B5EF4-FFF2-40B4-BE49-F238E27FC236}">
                <a16:creationId xmlns:a16="http://schemas.microsoft.com/office/drawing/2014/main" id="{1FF048EC-68F0-4CCB-967F-DCF0F89E1D15}"/>
              </a:ext>
            </a:extLst>
          </p:cNvPr>
          <p:cNvSpPr>
            <a:spLocks noGrp="1"/>
          </p:cNvSpPr>
          <p:nvPr>
            <p:ph type="sldNum" sz="quarter" idx="12"/>
          </p:nvPr>
        </p:nvSpPr>
        <p:spPr/>
        <p:txBody>
          <a:bodyPr/>
          <a:lstStyle/>
          <a:p>
            <a:fld id="{31D8CB4B-F9FC-406F-954B-1E9247735FAA}" type="slidenum">
              <a:rPr lang="de-DE" smtClean="0"/>
              <a:t>5</a:t>
            </a:fld>
            <a:endParaRPr lang="de-DE"/>
          </a:p>
        </p:txBody>
      </p:sp>
      <p:sp>
        <p:nvSpPr>
          <p:cNvPr id="10" name="Text Box 11">
            <a:extLst>
              <a:ext uri="{FF2B5EF4-FFF2-40B4-BE49-F238E27FC236}">
                <a16:creationId xmlns:a16="http://schemas.microsoft.com/office/drawing/2014/main" id="{E69E9C05-A1BF-4252-839B-F67F0A73849C}"/>
              </a:ext>
            </a:extLst>
          </p:cNvPr>
          <p:cNvSpPr txBox="1">
            <a:spLocks noChangeArrowheads="1"/>
          </p:cNvSpPr>
          <p:nvPr/>
        </p:nvSpPr>
        <p:spPr bwMode="auto">
          <a:xfrm>
            <a:off x="5820949" y="1488897"/>
            <a:ext cx="5579302" cy="1422000"/>
          </a:xfrm>
          <a:prstGeom prst="rect">
            <a:avLst/>
          </a:prstGeom>
          <a:solidFill>
            <a:schemeClr val="accent3">
              <a:lumMod val="60000"/>
              <a:lumOff val="40000"/>
              <a:alpha val="89999"/>
            </a:schemeClr>
          </a:solidFill>
          <a:ln>
            <a:noFill/>
          </a:ln>
          <a:effectLst/>
        </p:spPr>
        <p:txBody>
          <a:bodyPr wrap="square" anchor="t" anchorCtr="0">
            <a:noAutofit/>
          </a:bodyPr>
          <a:lstStyle>
            <a:lvl1pPr marL="177800" indent="-177800" eaLnBrk="0" hangingPunct="0">
              <a:defRPr>
                <a:solidFill>
                  <a:schemeClr val="tx1"/>
                </a:solidFill>
                <a:latin typeface="Thesans Badenova" pitchFamily="34" charset="0"/>
              </a:defRPr>
            </a:lvl1pPr>
            <a:lvl2pPr eaLnBrk="0" hangingPunct="0">
              <a:defRPr>
                <a:solidFill>
                  <a:schemeClr val="tx1"/>
                </a:solidFill>
                <a:latin typeface="Thesans Badenova" pitchFamily="34" charset="0"/>
              </a:defRPr>
            </a:lvl2pPr>
            <a:lvl3pPr eaLnBrk="0" hangingPunct="0">
              <a:defRPr>
                <a:solidFill>
                  <a:schemeClr val="tx1"/>
                </a:solidFill>
                <a:latin typeface="Thesans Badenova" pitchFamily="34" charset="0"/>
              </a:defRPr>
            </a:lvl3pPr>
            <a:lvl4pPr eaLnBrk="0" hangingPunct="0">
              <a:defRPr>
                <a:solidFill>
                  <a:schemeClr val="tx1"/>
                </a:solidFill>
                <a:latin typeface="Thesans Badenova" pitchFamily="34" charset="0"/>
              </a:defRPr>
            </a:lvl4pPr>
            <a:lvl5pPr eaLnBrk="0" hangingPunct="0">
              <a:defRPr>
                <a:solidFill>
                  <a:schemeClr val="tx1"/>
                </a:solidFill>
                <a:latin typeface="Thesans Badenova" pitchFamily="34" charset="0"/>
              </a:defRPr>
            </a:lvl5pPr>
            <a:lvl6pPr eaLnBrk="0" fontAlgn="base" hangingPunct="0">
              <a:spcBef>
                <a:spcPct val="0"/>
              </a:spcBef>
              <a:spcAft>
                <a:spcPct val="0"/>
              </a:spcAft>
              <a:defRPr>
                <a:solidFill>
                  <a:schemeClr val="tx1"/>
                </a:solidFill>
                <a:latin typeface="Thesans Badenova" pitchFamily="34" charset="0"/>
              </a:defRPr>
            </a:lvl6pPr>
            <a:lvl7pPr eaLnBrk="0" fontAlgn="base" hangingPunct="0">
              <a:spcBef>
                <a:spcPct val="0"/>
              </a:spcBef>
              <a:spcAft>
                <a:spcPct val="0"/>
              </a:spcAft>
              <a:defRPr>
                <a:solidFill>
                  <a:schemeClr val="tx1"/>
                </a:solidFill>
                <a:latin typeface="Thesans Badenova" pitchFamily="34" charset="0"/>
              </a:defRPr>
            </a:lvl7pPr>
            <a:lvl8pPr eaLnBrk="0" fontAlgn="base" hangingPunct="0">
              <a:spcBef>
                <a:spcPct val="0"/>
              </a:spcBef>
              <a:spcAft>
                <a:spcPct val="0"/>
              </a:spcAft>
              <a:defRPr>
                <a:solidFill>
                  <a:schemeClr val="tx1"/>
                </a:solidFill>
                <a:latin typeface="Thesans Badenova" pitchFamily="34" charset="0"/>
              </a:defRPr>
            </a:lvl8pPr>
            <a:lvl9pPr eaLnBrk="0" fontAlgn="base" hangingPunct="0">
              <a:spcBef>
                <a:spcPct val="0"/>
              </a:spcBef>
              <a:spcAft>
                <a:spcPct val="0"/>
              </a:spcAft>
              <a:defRPr>
                <a:solidFill>
                  <a:schemeClr val="tx1"/>
                </a:solidFill>
                <a:latin typeface="Thesans Badenova" pitchFamily="34" charset="0"/>
              </a:defRPr>
            </a:lvl9pPr>
          </a:lstStyle>
          <a:p>
            <a:pPr marL="182563" indent="-182563" eaLnBrk="1" fontAlgn="base" hangingPunct="1">
              <a:spcBef>
                <a:spcPct val="0"/>
              </a:spcBef>
              <a:spcAft>
                <a:spcPct val="30000"/>
              </a:spcAft>
              <a:buFont typeface="Wingdings" panose="05000000000000000000" pitchFamily="2" charset="2"/>
              <a:buChar char="§"/>
            </a:pPr>
            <a:r>
              <a:rPr lang="de-DE" sz="1600" kern="0" dirty="0">
                <a:solidFill>
                  <a:schemeClr val="tx1">
                    <a:lumMod val="50000"/>
                  </a:schemeClr>
                </a:solidFill>
                <a:latin typeface="Calibri" panose="020F0502020204030204" pitchFamily="34" charset="0"/>
                <a:cs typeface="Calibri" panose="020F0502020204030204" pitchFamily="34" charset="0"/>
              </a:rPr>
              <a:t>Die Stadt wächst, gleichzeitig muss der Wärmebedarf sinken:</a:t>
            </a:r>
          </a:p>
          <a:p>
            <a:pPr marL="461963" lvl="1" indent="-182563" eaLnBrk="1" fontAlgn="base" hangingPunct="1">
              <a:spcBef>
                <a:spcPct val="0"/>
              </a:spcBef>
              <a:spcAft>
                <a:spcPct val="30000"/>
              </a:spcAft>
              <a:buFont typeface="Wingdings" panose="05000000000000000000" pitchFamily="2" charset="2"/>
              <a:buChar char="§"/>
            </a:pPr>
            <a:r>
              <a:rPr lang="de-DE" sz="1600" kern="0" dirty="0">
                <a:solidFill>
                  <a:schemeClr val="tx1">
                    <a:lumMod val="50000"/>
                  </a:schemeClr>
                </a:solidFill>
                <a:latin typeface="Calibri" panose="020F0502020204030204" pitchFamily="34" charset="0"/>
                <a:cs typeface="Calibri" panose="020F0502020204030204" pitchFamily="34" charset="0"/>
              </a:rPr>
              <a:t>Energetische Sanierung der Gebäude</a:t>
            </a:r>
          </a:p>
          <a:p>
            <a:pPr marL="461963" lvl="1" indent="-182563" eaLnBrk="1" fontAlgn="base" hangingPunct="1">
              <a:spcBef>
                <a:spcPct val="0"/>
              </a:spcBef>
              <a:spcAft>
                <a:spcPct val="30000"/>
              </a:spcAft>
              <a:buFont typeface="Wingdings" panose="05000000000000000000" pitchFamily="2" charset="2"/>
              <a:buChar char="§"/>
            </a:pPr>
            <a:r>
              <a:rPr lang="de-DE" sz="1600" kern="0" dirty="0">
                <a:solidFill>
                  <a:schemeClr val="tx1">
                    <a:lumMod val="50000"/>
                  </a:schemeClr>
                </a:solidFill>
                <a:latin typeface="Calibri" panose="020F0502020204030204" pitchFamily="34" charset="0"/>
                <a:cs typeface="Calibri" panose="020F0502020204030204" pitchFamily="34" charset="0"/>
              </a:rPr>
              <a:t>Umsetzung von Effizienz- und Einsparmaßnahmen</a:t>
            </a:r>
          </a:p>
          <a:p>
            <a:pPr marL="461963" lvl="1" indent="-182563" eaLnBrk="1" fontAlgn="base" hangingPunct="1">
              <a:spcBef>
                <a:spcPct val="0"/>
              </a:spcBef>
              <a:spcAft>
                <a:spcPct val="30000"/>
              </a:spcAft>
              <a:buFont typeface="Wingdings" panose="05000000000000000000" pitchFamily="2" charset="2"/>
              <a:buChar char="§"/>
            </a:pPr>
            <a:r>
              <a:rPr lang="de-DE" sz="1600" kern="0" dirty="0">
                <a:solidFill>
                  <a:schemeClr val="tx1">
                    <a:lumMod val="50000"/>
                  </a:schemeClr>
                </a:solidFill>
                <a:latin typeface="Calibri" panose="020F0502020204030204" pitchFamily="34" charset="0"/>
                <a:cs typeface="Calibri" panose="020F0502020204030204" pitchFamily="34" charset="0"/>
              </a:rPr>
              <a:t>Klimaneutrale Neubauten</a:t>
            </a:r>
          </a:p>
        </p:txBody>
      </p:sp>
      <p:pic>
        <p:nvPicPr>
          <p:cNvPr id="12" name="Grafik 11">
            <a:extLst>
              <a:ext uri="{FF2B5EF4-FFF2-40B4-BE49-F238E27FC236}">
                <a16:creationId xmlns:a16="http://schemas.microsoft.com/office/drawing/2014/main" id="{9A90E618-F09F-4B93-B612-CA8F14EB730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4900" y="1675021"/>
            <a:ext cx="4114800" cy="2012469"/>
          </a:xfrm>
          <a:prstGeom prst="rect">
            <a:avLst/>
          </a:prstGeom>
        </p:spPr>
      </p:pic>
      <p:pic>
        <p:nvPicPr>
          <p:cNvPr id="13" name="Grafik 12">
            <a:extLst>
              <a:ext uri="{FF2B5EF4-FFF2-40B4-BE49-F238E27FC236}">
                <a16:creationId xmlns:a16="http://schemas.microsoft.com/office/drawing/2014/main" id="{52AA0CAB-D391-44BC-B2FC-9E36EAFB870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5217" y="4131928"/>
            <a:ext cx="4114800" cy="1780845"/>
          </a:xfrm>
          <a:prstGeom prst="rect">
            <a:avLst/>
          </a:prstGeom>
        </p:spPr>
      </p:pic>
      <p:sp>
        <p:nvSpPr>
          <p:cNvPr id="14" name="Text Box 11">
            <a:extLst>
              <a:ext uri="{FF2B5EF4-FFF2-40B4-BE49-F238E27FC236}">
                <a16:creationId xmlns:a16="http://schemas.microsoft.com/office/drawing/2014/main" id="{F82385EC-B116-43D3-B7C6-60A45EE54615}"/>
              </a:ext>
            </a:extLst>
          </p:cNvPr>
          <p:cNvSpPr txBox="1">
            <a:spLocks noChangeArrowheads="1"/>
          </p:cNvSpPr>
          <p:nvPr/>
        </p:nvSpPr>
        <p:spPr bwMode="auto">
          <a:xfrm>
            <a:off x="5820949" y="3160644"/>
            <a:ext cx="5579302" cy="1423107"/>
          </a:xfrm>
          <a:prstGeom prst="rect">
            <a:avLst/>
          </a:prstGeom>
          <a:solidFill>
            <a:schemeClr val="accent3">
              <a:lumMod val="60000"/>
              <a:lumOff val="40000"/>
              <a:alpha val="89999"/>
            </a:schemeClr>
          </a:solidFill>
          <a:ln>
            <a:noFill/>
          </a:ln>
          <a:effectLst/>
        </p:spPr>
        <p:txBody>
          <a:bodyPr wrap="square" anchor="t" anchorCtr="0">
            <a:noAutofit/>
          </a:bodyPr>
          <a:lstStyle>
            <a:lvl1pPr marL="177800" indent="-177800" eaLnBrk="0" hangingPunct="0">
              <a:defRPr>
                <a:solidFill>
                  <a:schemeClr val="tx1"/>
                </a:solidFill>
                <a:latin typeface="Thesans Badenova" pitchFamily="34" charset="0"/>
              </a:defRPr>
            </a:lvl1pPr>
            <a:lvl2pPr eaLnBrk="0" hangingPunct="0">
              <a:defRPr>
                <a:solidFill>
                  <a:schemeClr val="tx1"/>
                </a:solidFill>
                <a:latin typeface="Thesans Badenova" pitchFamily="34" charset="0"/>
              </a:defRPr>
            </a:lvl2pPr>
            <a:lvl3pPr eaLnBrk="0" hangingPunct="0">
              <a:defRPr>
                <a:solidFill>
                  <a:schemeClr val="tx1"/>
                </a:solidFill>
                <a:latin typeface="Thesans Badenova" pitchFamily="34" charset="0"/>
              </a:defRPr>
            </a:lvl3pPr>
            <a:lvl4pPr eaLnBrk="0" hangingPunct="0">
              <a:defRPr>
                <a:solidFill>
                  <a:schemeClr val="tx1"/>
                </a:solidFill>
                <a:latin typeface="Thesans Badenova" pitchFamily="34" charset="0"/>
              </a:defRPr>
            </a:lvl4pPr>
            <a:lvl5pPr eaLnBrk="0" hangingPunct="0">
              <a:defRPr>
                <a:solidFill>
                  <a:schemeClr val="tx1"/>
                </a:solidFill>
                <a:latin typeface="Thesans Badenova" pitchFamily="34" charset="0"/>
              </a:defRPr>
            </a:lvl5pPr>
            <a:lvl6pPr eaLnBrk="0" fontAlgn="base" hangingPunct="0">
              <a:spcBef>
                <a:spcPct val="0"/>
              </a:spcBef>
              <a:spcAft>
                <a:spcPct val="0"/>
              </a:spcAft>
              <a:defRPr>
                <a:solidFill>
                  <a:schemeClr val="tx1"/>
                </a:solidFill>
                <a:latin typeface="Thesans Badenova" pitchFamily="34" charset="0"/>
              </a:defRPr>
            </a:lvl6pPr>
            <a:lvl7pPr eaLnBrk="0" fontAlgn="base" hangingPunct="0">
              <a:spcBef>
                <a:spcPct val="0"/>
              </a:spcBef>
              <a:spcAft>
                <a:spcPct val="0"/>
              </a:spcAft>
              <a:defRPr>
                <a:solidFill>
                  <a:schemeClr val="tx1"/>
                </a:solidFill>
                <a:latin typeface="Thesans Badenova" pitchFamily="34" charset="0"/>
              </a:defRPr>
            </a:lvl7pPr>
            <a:lvl8pPr eaLnBrk="0" fontAlgn="base" hangingPunct="0">
              <a:spcBef>
                <a:spcPct val="0"/>
              </a:spcBef>
              <a:spcAft>
                <a:spcPct val="0"/>
              </a:spcAft>
              <a:defRPr>
                <a:solidFill>
                  <a:schemeClr val="tx1"/>
                </a:solidFill>
                <a:latin typeface="Thesans Badenova" pitchFamily="34" charset="0"/>
              </a:defRPr>
            </a:lvl8pPr>
            <a:lvl9pPr eaLnBrk="0" fontAlgn="base" hangingPunct="0">
              <a:spcBef>
                <a:spcPct val="0"/>
              </a:spcBef>
              <a:spcAft>
                <a:spcPct val="0"/>
              </a:spcAft>
              <a:defRPr>
                <a:solidFill>
                  <a:schemeClr val="tx1"/>
                </a:solidFill>
                <a:latin typeface="Thesans Badenova" pitchFamily="34" charset="0"/>
              </a:defRPr>
            </a:lvl9pPr>
          </a:lstStyle>
          <a:p>
            <a:pPr marL="182563" indent="-182563" eaLnBrk="1" fontAlgn="base" hangingPunct="1">
              <a:spcBef>
                <a:spcPct val="0"/>
              </a:spcBef>
              <a:spcAft>
                <a:spcPct val="30000"/>
              </a:spcAft>
              <a:buFont typeface="Wingdings" panose="05000000000000000000" pitchFamily="2" charset="2"/>
              <a:buChar char="§"/>
            </a:pPr>
            <a:r>
              <a:rPr lang="de-DE" sz="1600" kern="0" dirty="0">
                <a:solidFill>
                  <a:schemeClr val="tx1">
                    <a:lumMod val="50000"/>
                  </a:schemeClr>
                </a:solidFill>
                <a:latin typeface="Calibri" panose="020F0502020204030204" pitchFamily="34" charset="0"/>
                <a:cs typeface="Calibri" panose="020F0502020204030204" pitchFamily="34" charset="0"/>
              </a:rPr>
              <a:t>Die Fernwärme wird erweitert und lokale erneuerbare Potenziale werden ausgeschöpft:</a:t>
            </a:r>
          </a:p>
          <a:p>
            <a:pPr marL="461963" lvl="1" indent="-182563" eaLnBrk="1" fontAlgn="base" hangingPunct="1">
              <a:spcBef>
                <a:spcPct val="0"/>
              </a:spcBef>
              <a:spcAft>
                <a:spcPct val="30000"/>
              </a:spcAft>
              <a:buFont typeface="Wingdings" panose="05000000000000000000" pitchFamily="2" charset="2"/>
              <a:buChar char="§"/>
            </a:pPr>
            <a:r>
              <a:rPr lang="de-DE" sz="1600" kern="0" dirty="0">
                <a:solidFill>
                  <a:schemeClr val="tx1">
                    <a:lumMod val="50000"/>
                  </a:schemeClr>
                </a:solidFill>
                <a:latin typeface="Calibri" panose="020F0502020204030204" pitchFamily="34" charset="0"/>
                <a:cs typeface="Calibri" panose="020F0502020204030204" pitchFamily="34" charset="0"/>
              </a:rPr>
              <a:t>Abwärme, Grundwasser, Solarthermie und Wärmepumpen spielen beim Energiemix Fernwärme eine wichtige Rolle.</a:t>
            </a:r>
          </a:p>
        </p:txBody>
      </p:sp>
      <p:sp>
        <p:nvSpPr>
          <p:cNvPr id="15" name="Text Box 11">
            <a:extLst>
              <a:ext uri="{FF2B5EF4-FFF2-40B4-BE49-F238E27FC236}">
                <a16:creationId xmlns:a16="http://schemas.microsoft.com/office/drawing/2014/main" id="{3F2A8019-2427-43AC-AA42-E14413231A35}"/>
              </a:ext>
            </a:extLst>
          </p:cNvPr>
          <p:cNvSpPr txBox="1">
            <a:spLocks noChangeArrowheads="1"/>
          </p:cNvSpPr>
          <p:nvPr/>
        </p:nvSpPr>
        <p:spPr bwMode="auto">
          <a:xfrm>
            <a:off x="5820949" y="4833498"/>
            <a:ext cx="5579302" cy="1423108"/>
          </a:xfrm>
          <a:prstGeom prst="rect">
            <a:avLst/>
          </a:prstGeom>
          <a:solidFill>
            <a:schemeClr val="accent3">
              <a:lumMod val="60000"/>
              <a:lumOff val="40000"/>
              <a:alpha val="89999"/>
            </a:schemeClr>
          </a:solidFill>
          <a:ln>
            <a:noFill/>
          </a:ln>
          <a:effectLst/>
        </p:spPr>
        <p:txBody>
          <a:bodyPr wrap="square" anchor="t" anchorCtr="0">
            <a:noAutofit/>
          </a:bodyPr>
          <a:lstStyle>
            <a:lvl1pPr marL="177800" indent="-177800" eaLnBrk="0" hangingPunct="0">
              <a:defRPr>
                <a:solidFill>
                  <a:schemeClr val="tx1"/>
                </a:solidFill>
                <a:latin typeface="Thesans Badenova" pitchFamily="34" charset="0"/>
              </a:defRPr>
            </a:lvl1pPr>
            <a:lvl2pPr eaLnBrk="0" hangingPunct="0">
              <a:defRPr>
                <a:solidFill>
                  <a:schemeClr val="tx1"/>
                </a:solidFill>
                <a:latin typeface="Thesans Badenova" pitchFamily="34" charset="0"/>
              </a:defRPr>
            </a:lvl2pPr>
            <a:lvl3pPr eaLnBrk="0" hangingPunct="0">
              <a:defRPr>
                <a:solidFill>
                  <a:schemeClr val="tx1"/>
                </a:solidFill>
                <a:latin typeface="Thesans Badenova" pitchFamily="34" charset="0"/>
              </a:defRPr>
            </a:lvl3pPr>
            <a:lvl4pPr eaLnBrk="0" hangingPunct="0">
              <a:defRPr>
                <a:solidFill>
                  <a:schemeClr val="tx1"/>
                </a:solidFill>
                <a:latin typeface="Thesans Badenova" pitchFamily="34" charset="0"/>
              </a:defRPr>
            </a:lvl4pPr>
            <a:lvl5pPr eaLnBrk="0" hangingPunct="0">
              <a:defRPr>
                <a:solidFill>
                  <a:schemeClr val="tx1"/>
                </a:solidFill>
                <a:latin typeface="Thesans Badenova" pitchFamily="34" charset="0"/>
              </a:defRPr>
            </a:lvl5pPr>
            <a:lvl6pPr eaLnBrk="0" fontAlgn="base" hangingPunct="0">
              <a:spcBef>
                <a:spcPct val="0"/>
              </a:spcBef>
              <a:spcAft>
                <a:spcPct val="0"/>
              </a:spcAft>
              <a:defRPr>
                <a:solidFill>
                  <a:schemeClr val="tx1"/>
                </a:solidFill>
                <a:latin typeface="Thesans Badenova" pitchFamily="34" charset="0"/>
              </a:defRPr>
            </a:lvl6pPr>
            <a:lvl7pPr eaLnBrk="0" fontAlgn="base" hangingPunct="0">
              <a:spcBef>
                <a:spcPct val="0"/>
              </a:spcBef>
              <a:spcAft>
                <a:spcPct val="0"/>
              </a:spcAft>
              <a:defRPr>
                <a:solidFill>
                  <a:schemeClr val="tx1"/>
                </a:solidFill>
                <a:latin typeface="Thesans Badenova" pitchFamily="34" charset="0"/>
              </a:defRPr>
            </a:lvl7pPr>
            <a:lvl8pPr eaLnBrk="0" fontAlgn="base" hangingPunct="0">
              <a:spcBef>
                <a:spcPct val="0"/>
              </a:spcBef>
              <a:spcAft>
                <a:spcPct val="0"/>
              </a:spcAft>
              <a:defRPr>
                <a:solidFill>
                  <a:schemeClr val="tx1"/>
                </a:solidFill>
                <a:latin typeface="Thesans Badenova" pitchFamily="34" charset="0"/>
              </a:defRPr>
            </a:lvl8pPr>
            <a:lvl9pPr eaLnBrk="0" fontAlgn="base" hangingPunct="0">
              <a:spcBef>
                <a:spcPct val="0"/>
              </a:spcBef>
              <a:spcAft>
                <a:spcPct val="0"/>
              </a:spcAft>
              <a:defRPr>
                <a:solidFill>
                  <a:schemeClr val="tx1"/>
                </a:solidFill>
                <a:latin typeface="Thesans Badenova" pitchFamily="34" charset="0"/>
              </a:defRPr>
            </a:lvl9pPr>
          </a:lstStyle>
          <a:p>
            <a:pPr marL="182563" indent="-182563" eaLnBrk="1" fontAlgn="base" hangingPunct="1">
              <a:spcBef>
                <a:spcPct val="0"/>
              </a:spcBef>
              <a:spcAft>
                <a:spcPct val="30000"/>
              </a:spcAft>
              <a:buFont typeface="Wingdings" panose="05000000000000000000" pitchFamily="2" charset="2"/>
              <a:buChar char="§"/>
            </a:pPr>
            <a:r>
              <a:rPr lang="de-DE" sz="1600" kern="0" dirty="0">
                <a:solidFill>
                  <a:schemeClr val="tx1">
                    <a:lumMod val="50000"/>
                  </a:schemeClr>
                </a:solidFill>
                <a:latin typeface="Calibri" panose="020F0502020204030204" pitchFamily="34" charset="0"/>
                <a:cs typeface="Calibri" panose="020F0502020204030204" pitchFamily="34" charset="0"/>
              </a:rPr>
              <a:t>Wärmepumpen decken einen Großteil des Wärmebedarfs:</a:t>
            </a:r>
          </a:p>
          <a:p>
            <a:pPr marL="461963" lvl="1" indent="-182563" eaLnBrk="1" fontAlgn="base" hangingPunct="1">
              <a:spcBef>
                <a:spcPct val="0"/>
              </a:spcBef>
              <a:spcAft>
                <a:spcPct val="30000"/>
              </a:spcAft>
              <a:buFont typeface="Wingdings" panose="05000000000000000000" pitchFamily="2" charset="2"/>
              <a:buChar char="§"/>
            </a:pPr>
            <a:r>
              <a:rPr lang="de-DE" sz="1600" kern="0" dirty="0">
                <a:solidFill>
                  <a:schemeClr val="tx1">
                    <a:lumMod val="50000"/>
                  </a:schemeClr>
                </a:solidFill>
                <a:latin typeface="Calibri" panose="020F0502020204030204" pitchFamily="34" charset="0"/>
                <a:cs typeface="Calibri" panose="020F0502020204030204" pitchFamily="34" charset="0"/>
              </a:rPr>
              <a:t>Der zusätzliche Stromverbrauch sollte durch lokale erneuerbare Potenziale erzeugt werden (entspricht ca. 5,5 Windkraftanlagen oder 37 ha. Photovoltaik)</a:t>
            </a:r>
          </a:p>
          <a:p>
            <a:pPr marL="182563" indent="-182563" eaLnBrk="1" fontAlgn="base" hangingPunct="1">
              <a:spcBef>
                <a:spcPct val="0"/>
              </a:spcBef>
              <a:spcAft>
                <a:spcPct val="30000"/>
              </a:spcAft>
              <a:buFont typeface="Wingdings" panose="05000000000000000000" pitchFamily="2" charset="2"/>
              <a:buChar char="§"/>
            </a:pPr>
            <a:endParaRPr lang="de-DE" sz="1600" kern="0" dirty="0">
              <a:solidFill>
                <a:schemeClr val="tx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2385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1D8E0-47F4-48B0-AC96-7371AF4DDC0F}"/>
              </a:ext>
            </a:extLst>
          </p:cNvPr>
          <p:cNvSpPr>
            <a:spLocks noGrp="1"/>
          </p:cNvSpPr>
          <p:nvPr>
            <p:ph type="title"/>
          </p:nvPr>
        </p:nvSpPr>
        <p:spPr/>
        <p:txBody>
          <a:bodyPr>
            <a:normAutofit/>
          </a:bodyPr>
          <a:lstStyle/>
          <a:p>
            <a:r>
              <a:rPr lang="de-DE" sz="2200" dirty="0">
                <a:latin typeface="Calibri" panose="020F0502020204030204" pitchFamily="34" charset="0"/>
                <a:cs typeface="Calibri" panose="020F0502020204030204" pitchFamily="34" charset="0"/>
              </a:rPr>
              <a:t>In zwei Workshops wurden die Zwischenergebnisse mit der Stadtverwaltung und den lokalen Netzbetreiberinnen abgestimmt.</a:t>
            </a:r>
          </a:p>
        </p:txBody>
      </p:sp>
      <p:sp>
        <p:nvSpPr>
          <p:cNvPr id="3" name="Datumsplatzhalter 2">
            <a:extLst>
              <a:ext uri="{FF2B5EF4-FFF2-40B4-BE49-F238E27FC236}">
                <a16:creationId xmlns:a16="http://schemas.microsoft.com/office/drawing/2014/main" id="{63EA169F-9A8C-43CE-96FF-DE3CB90A9030}"/>
              </a:ext>
            </a:extLst>
          </p:cNvPr>
          <p:cNvSpPr>
            <a:spLocks noGrp="1"/>
          </p:cNvSpPr>
          <p:nvPr>
            <p:ph type="dt" sz="half" idx="10"/>
          </p:nvPr>
        </p:nvSpPr>
        <p:spPr/>
        <p:txBody>
          <a:bodyPr/>
          <a:lstStyle/>
          <a:p>
            <a:r>
              <a:rPr lang="de-DE"/>
              <a:t>Lahr, 08.12.2022</a:t>
            </a:r>
          </a:p>
        </p:txBody>
      </p:sp>
      <p:sp>
        <p:nvSpPr>
          <p:cNvPr id="4" name="Fußzeilenplatzhalter 3">
            <a:extLst>
              <a:ext uri="{FF2B5EF4-FFF2-40B4-BE49-F238E27FC236}">
                <a16:creationId xmlns:a16="http://schemas.microsoft.com/office/drawing/2014/main" id="{F9C09743-28D7-46B2-8E03-0E5E5E82C730}"/>
              </a:ext>
            </a:extLst>
          </p:cNvPr>
          <p:cNvSpPr>
            <a:spLocks noGrp="1"/>
          </p:cNvSpPr>
          <p:nvPr>
            <p:ph type="ftr" sz="quarter" idx="11"/>
          </p:nvPr>
        </p:nvSpPr>
        <p:spPr/>
        <p:txBody>
          <a:bodyPr/>
          <a:lstStyle/>
          <a:p>
            <a:r>
              <a:rPr lang="de-DE" dirty="0"/>
              <a:t>bnNETZE GmbH</a:t>
            </a:r>
          </a:p>
        </p:txBody>
      </p:sp>
      <p:sp>
        <p:nvSpPr>
          <p:cNvPr id="5" name="Foliennummernplatzhalter 4">
            <a:extLst>
              <a:ext uri="{FF2B5EF4-FFF2-40B4-BE49-F238E27FC236}">
                <a16:creationId xmlns:a16="http://schemas.microsoft.com/office/drawing/2014/main" id="{44E4AAAF-7B16-4825-BC79-2DDB369CEF2A}"/>
              </a:ext>
            </a:extLst>
          </p:cNvPr>
          <p:cNvSpPr>
            <a:spLocks noGrp="1"/>
          </p:cNvSpPr>
          <p:nvPr>
            <p:ph type="sldNum" sz="quarter" idx="12"/>
          </p:nvPr>
        </p:nvSpPr>
        <p:spPr/>
        <p:txBody>
          <a:bodyPr/>
          <a:lstStyle/>
          <a:p>
            <a:fld id="{31D8CB4B-F9FC-406F-954B-1E9247735FAA}" type="slidenum">
              <a:rPr lang="de-DE" smtClean="0"/>
              <a:t>6</a:t>
            </a:fld>
            <a:endParaRPr lang="de-DE"/>
          </a:p>
        </p:txBody>
      </p:sp>
      <p:sp>
        <p:nvSpPr>
          <p:cNvPr id="12" name="Rechteck 11">
            <a:extLst>
              <a:ext uri="{FF2B5EF4-FFF2-40B4-BE49-F238E27FC236}">
                <a16:creationId xmlns:a16="http://schemas.microsoft.com/office/drawing/2014/main" id="{0E79CDAB-9D3E-4F52-B965-0C4A9A5ABB77}"/>
              </a:ext>
            </a:extLst>
          </p:cNvPr>
          <p:cNvSpPr/>
          <p:nvPr/>
        </p:nvSpPr>
        <p:spPr>
          <a:xfrm>
            <a:off x="838200" y="1463332"/>
            <a:ext cx="3672546" cy="119788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3" name="Rechteck 12">
            <a:extLst>
              <a:ext uri="{FF2B5EF4-FFF2-40B4-BE49-F238E27FC236}">
                <a16:creationId xmlns:a16="http://schemas.microsoft.com/office/drawing/2014/main" id="{5AADCC98-C189-4A5A-9CDC-A8F7F42AF296}"/>
              </a:ext>
            </a:extLst>
          </p:cNvPr>
          <p:cNvSpPr/>
          <p:nvPr/>
        </p:nvSpPr>
        <p:spPr>
          <a:xfrm>
            <a:off x="4816714" y="1463332"/>
            <a:ext cx="6377550" cy="119788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pic>
        <p:nvPicPr>
          <p:cNvPr id="14" name="Grafik 13">
            <a:extLst>
              <a:ext uri="{FF2B5EF4-FFF2-40B4-BE49-F238E27FC236}">
                <a16:creationId xmlns:a16="http://schemas.microsoft.com/office/drawing/2014/main" id="{B6E8C9AB-CC74-4B58-A069-041C700D197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00350" y="2113407"/>
            <a:ext cx="1944731" cy="369332"/>
          </a:xfrm>
          <a:prstGeom prst="rect">
            <a:avLst/>
          </a:prstGeom>
        </p:spPr>
      </p:pic>
      <p:pic>
        <p:nvPicPr>
          <p:cNvPr id="15" name="Grafik 14">
            <a:extLst>
              <a:ext uri="{FF2B5EF4-FFF2-40B4-BE49-F238E27FC236}">
                <a16:creationId xmlns:a16="http://schemas.microsoft.com/office/drawing/2014/main" id="{072E8B3C-59CD-45C0-8847-32C0E0C85D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96425" y="2043629"/>
            <a:ext cx="1485808" cy="349037"/>
          </a:xfrm>
          <a:prstGeom prst="rect">
            <a:avLst/>
          </a:prstGeom>
        </p:spPr>
      </p:pic>
      <p:pic>
        <p:nvPicPr>
          <p:cNvPr id="16" name="Grafik 15">
            <a:extLst>
              <a:ext uri="{FF2B5EF4-FFF2-40B4-BE49-F238E27FC236}">
                <a16:creationId xmlns:a16="http://schemas.microsoft.com/office/drawing/2014/main" id="{5E2F066A-ED79-4F17-9B91-1D28E6C11A2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992532" y="2015700"/>
            <a:ext cx="1450418" cy="558775"/>
          </a:xfrm>
          <a:prstGeom prst="rect">
            <a:avLst/>
          </a:prstGeom>
        </p:spPr>
      </p:pic>
      <p:pic>
        <p:nvPicPr>
          <p:cNvPr id="17" name="Grafik 16">
            <a:extLst>
              <a:ext uri="{FF2B5EF4-FFF2-40B4-BE49-F238E27FC236}">
                <a16:creationId xmlns:a16="http://schemas.microsoft.com/office/drawing/2014/main" id="{7357CC7E-D8A3-4F0B-9510-C675638EB3E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748919" y="1780469"/>
            <a:ext cx="1404482" cy="875359"/>
          </a:xfrm>
          <a:prstGeom prst="rect">
            <a:avLst/>
          </a:prstGeom>
        </p:spPr>
      </p:pic>
      <p:pic>
        <p:nvPicPr>
          <p:cNvPr id="18" name="Grafik 17">
            <a:extLst>
              <a:ext uri="{FF2B5EF4-FFF2-40B4-BE49-F238E27FC236}">
                <a16:creationId xmlns:a16="http://schemas.microsoft.com/office/drawing/2014/main" id="{8E19CACC-CE20-4CD8-9531-88B24E07D95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879355" y="1780469"/>
            <a:ext cx="1348003" cy="767680"/>
          </a:xfrm>
          <a:prstGeom prst="rect">
            <a:avLst/>
          </a:prstGeom>
        </p:spPr>
      </p:pic>
      <p:sp>
        <p:nvSpPr>
          <p:cNvPr id="19" name="Textfeld 18">
            <a:extLst>
              <a:ext uri="{FF2B5EF4-FFF2-40B4-BE49-F238E27FC236}">
                <a16:creationId xmlns:a16="http://schemas.microsoft.com/office/drawing/2014/main" id="{FA8CE72A-BE86-4155-A222-F53B2D11F897}"/>
              </a:ext>
            </a:extLst>
          </p:cNvPr>
          <p:cNvSpPr txBox="1"/>
          <p:nvPr/>
        </p:nvSpPr>
        <p:spPr>
          <a:xfrm>
            <a:off x="1017212" y="1603704"/>
            <a:ext cx="2924891" cy="369332"/>
          </a:xfrm>
          <a:prstGeom prst="rect">
            <a:avLst/>
          </a:prstGeom>
          <a:noFill/>
        </p:spPr>
        <p:txBody>
          <a:bodyPr wrap="square" rtlCol="0">
            <a:spAutoFit/>
          </a:bodyPr>
          <a:lstStyle/>
          <a:p>
            <a:r>
              <a:rPr lang="de-DE" b="1" dirty="0">
                <a:latin typeface="Calibri" panose="020F0502020204030204" pitchFamily="34" charset="0"/>
                <a:cs typeface="Calibri" panose="020F0502020204030204" pitchFamily="34" charset="0"/>
              </a:rPr>
              <a:t>Moderation:</a:t>
            </a:r>
          </a:p>
        </p:txBody>
      </p:sp>
      <p:sp>
        <p:nvSpPr>
          <p:cNvPr id="20" name="Textfeld 19">
            <a:extLst>
              <a:ext uri="{FF2B5EF4-FFF2-40B4-BE49-F238E27FC236}">
                <a16:creationId xmlns:a16="http://schemas.microsoft.com/office/drawing/2014/main" id="{016E1BE1-9B9C-4F52-A5CC-ADDD96ACE4EC}"/>
              </a:ext>
            </a:extLst>
          </p:cNvPr>
          <p:cNvSpPr txBox="1"/>
          <p:nvPr/>
        </p:nvSpPr>
        <p:spPr>
          <a:xfrm>
            <a:off x="4999696" y="1565373"/>
            <a:ext cx="2616758" cy="646331"/>
          </a:xfrm>
          <a:prstGeom prst="rect">
            <a:avLst/>
          </a:prstGeom>
          <a:noFill/>
        </p:spPr>
        <p:txBody>
          <a:bodyPr wrap="square" rtlCol="0">
            <a:spAutoFit/>
          </a:bodyPr>
          <a:lstStyle/>
          <a:p>
            <a:r>
              <a:rPr lang="de-DE" b="1" dirty="0">
                <a:latin typeface="Calibri" panose="020F0502020204030204" pitchFamily="34" charset="0"/>
                <a:cs typeface="Calibri" panose="020F0502020204030204" pitchFamily="34" charset="0"/>
              </a:rPr>
              <a:t>Teilnehmende:</a:t>
            </a:r>
          </a:p>
          <a:p>
            <a:endParaRPr lang="de-DE" b="1" dirty="0">
              <a:latin typeface="Calibri" panose="020F0502020204030204" pitchFamily="34" charset="0"/>
              <a:cs typeface="Calibri" panose="020F0502020204030204" pitchFamily="34" charset="0"/>
            </a:endParaRPr>
          </a:p>
        </p:txBody>
      </p:sp>
      <p:sp>
        <p:nvSpPr>
          <p:cNvPr id="29" name="Text Box 11">
            <a:extLst>
              <a:ext uri="{FF2B5EF4-FFF2-40B4-BE49-F238E27FC236}">
                <a16:creationId xmlns:a16="http://schemas.microsoft.com/office/drawing/2014/main" id="{3A0D7922-59FB-40B3-B8CD-B4974DE163D6}"/>
              </a:ext>
            </a:extLst>
          </p:cNvPr>
          <p:cNvSpPr txBox="1">
            <a:spLocks noChangeArrowheads="1"/>
          </p:cNvSpPr>
          <p:nvPr/>
        </p:nvSpPr>
        <p:spPr bwMode="auto">
          <a:xfrm>
            <a:off x="838200" y="3296627"/>
            <a:ext cx="4898721" cy="1813992"/>
          </a:xfrm>
          <a:prstGeom prst="rect">
            <a:avLst/>
          </a:prstGeom>
          <a:solidFill>
            <a:schemeClr val="accent3">
              <a:lumMod val="40000"/>
              <a:lumOff val="60000"/>
              <a:alpha val="89999"/>
            </a:schemeClr>
          </a:solidFill>
          <a:ln>
            <a:noFill/>
          </a:ln>
          <a:effectLst/>
        </p:spPr>
        <p:txBody>
          <a:bodyPr wrap="square" lIns="91440" tIns="45720" rIns="91440" bIns="4572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30000"/>
              </a:spcAft>
            </a:pPr>
            <a:r>
              <a:rPr lang="de-DE" sz="1600" b="1" kern="0" dirty="0">
                <a:solidFill>
                  <a:schemeClr val="tx1">
                    <a:lumMod val="50000"/>
                  </a:schemeClr>
                </a:solidFill>
                <a:latin typeface="Calibri"/>
                <a:cs typeface="Calibri"/>
              </a:rPr>
              <a:t>6. Mai 2022</a:t>
            </a:r>
          </a:p>
          <a:p>
            <a:pPr marL="182245" indent="-182245" fontAlgn="base">
              <a:spcBef>
                <a:spcPct val="0"/>
              </a:spcBef>
              <a:spcAft>
                <a:spcPct val="30000"/>
              </a:spcAft>
              <a:buFont typeface="Wingdings" panose="05000000000000000000" pitchFamily="2" charset="2"/>
              <a:buChar char="§"/>
            </a:pPr>
            <a:r>
              <a:rPr lang="de-DE" sz="1400" kern="0" dirty="0">
                <a:solidFill>
                  <a:schemeClr val="tx1">
                    <a:lumMod val="50000"/>
                  </a:schemeClr>
                </a:solidFill>
                <a:latin typeface="Calibri"/>
                <a:cs typeface="Calibri"/>
              </a:rPr>
              <a:t>Bestand- und Potenzialanalyse</a:t>
            </a:r>
          </a:p>
          <a:p>
            <a:pPr marL="182245" indent="-182245" fontAlgn="base">
              <a:spcBef>
                <a:spcPct val="0"/>
              </a:spcBef>
              <a:spcAft>
                <a:spcPct val="30000"/>
              </a:spcAft>
              <a:buFont typeface="Wingdings" panose="05000000000000000000" pitchFamily="2" charset="2"/>
              <a:buChar char="§"/>
            </a:pPr>
            <a:r>
              <a:rPr lang="de-DE" sz="1400" kern="0" dirty="0">
                <a:solidFill>
                  <a:schemeClr val="tx1">
                    <a:lumMod val="50000"/>
                  </a:schemeClr>
                </a:solidFill>
                <a:latin typeface="Calibri"/>
                <a:cs typeface="Calibri"/>
              </a:rPr>
              <a:t>Bestehende und geplante Projekte der Netzbetreiberinnen</a:t>
            </a:r>
          </a:p>
          <a:p>
            <a:pPr marL="182245" indent="-182245" fontAlgn="base">
              <a:spcBef>
                <a:spcPct val="0"/>
              </a:spcBef>
              <a:spcAft>
                <a:spcPct val="30000"/>
              </a:spcAft>
              <a:buFont typeface="Wingdings" panose="05000000000000000000" pitchFamily="2" charset="2"/>
              <a:buChar char="§"/>
            </a:pPr>
            <a:r>
              <a:rPr lang="de-DE" sz="1400" kern="0" dirty="0">
                <a:solidFill>
                  <a:schemeClr val="tx1">
                    <a:lumMod val="50000"/>
                  </a:schemeClr>
                </a:solidFill>
                <a:latin typeface="Calibri"/>
                <a:cs typeface="Calibri"/>
              </a:rPr>
              <a:t>Stadtentwicklung, Tiefbau und Gebäudemanagement</a:t>
            </a:r>
          </a:p>
          <a:p>
            <a:pPr marL="182245" indent="-182245" fontAlgn="base">
              <a:spcBef>
                <a:spcPct val="0"/>
              </a:spcBef>
              <a:spcAft>
                <a:spcPct val="30000"/>
              </a:spcAft>
              <a:buFont typeface="Wingdings" panose="05000000000000000000" pitchFamily="2" charset="2"/>
              <a:buChar char="§"/>
            </a:pPr>
            <a:endParaRPr lang="de-DE" sz="1600" kern="0" dirty="0">
              <a:solidFill>
                <a:schemeClr val="tx1">
                  <a:lumMod val="50000"/>
                </a:schemeClr>
              </a:solidFill>
              <a:latin typeface="Calibri" panose="020F0502020204030204" pitchFamily="34" charset="0"/>
              <a:cs typeface="Calibri" panose="020F0502020204030204" pitchFamily="34" charset="0"/>
            </a:endParaRPr>
          </a:p>
        </p:txBody>
      </p:sp>
      <p:pic>
        <p:nvPicPr>
          <p:cNvPr id="21" name="Grafik 20">
            <a:extLst>
              <a:ext uri="{FF2B5EF4-FFF2-40B4-BE49-F238E27FC236}">
                <a16:creationId xmlns:a16="http://schemas.microsoft.com/office/drawing/2014/main" id="{A2E6F4A5-BAAB-4057-AFC9-852796DD5EE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17212" y="4731552"/>
            <a:ext cx="2029687" cy="1353124"/>
          </a:xfrm>
          <a:prstGeom prst="rect">
            <a:avLst/>
          </a:prstGeom>
        </p:spPr>
      </p:pic>
      <p:sp>
        <p:nvSpPr>
          <p:cNvPr id="30" name="Text Box 11">
            <a:extLst>
              <a:ext uri="{FF2B5EF4-FFF2-40B4-BE49-F238E27FC236}">
                <a16:creationId xmlns:a16="http://schemas.microsoft.com/office/drawing/2014/main" id="{C0087779-3ED0-41C4-9F47-547C75573B91}"/>
              </a:ext>
            </a:extLst>
          </p:cNvPr>
          <p:cNvSpPr txBox="1">
            <a:spLocks noChangeArrowheads="1"/>
          </p:cNvSpPr>
          <p:nvPr/>
        </p:nvSpPr>
        <p:spPr bwMode="auto">
          <a:xfrm>
            <a:off x="6455080" y="3296627"/>
            <a:ext cx="4772277" cy="1813992"/>
          </a:xfrm>
          <a:prstGeom prst="rect">
            <a:avLst/>
          </a:prstGeom>
          <a:solidFill>
            <a:schemeClr val="accent3">
              <a:lumMod val="40000"/>
              <a:lumOff val="60000"/>
              <a:alpha val="89999"/>
            </a:schemeClr>
          </a:solidFill>
          <a:ln>
            <a:noFill/>
          </a:ln>
          <a:effectLst/>
        </p:spPr>
        <p:txBody>
          <a:bodyPr wrap="square" lIns="91440" tIns="45720" rIns="91440" bIns="4572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30000"/>
              </a:spcAft>
            </a:pPr>
            <a:r>
              <a:rPr lang="de-DE" sz="1600" b="1" kern="0" dirty="0">
                <a:solidFill>
                  <a:schemeClr val="tx1">
                    <a:lumMod val="50000"/>
                  </a:schemeClr>
                </a:solidFill>
                <a:latin typeface="Calibri"/>
                <a:cs typeface="Calibri"/>
              </a:rPr>
              <a:t>15. November 2022</a:t>
            </a:r>
          </a:p>
          <a:p>
            <a:pPr marL="182245" indent="-182245" fontAlgn="base">
              <a:spcBef>
                <a:spcPct val="0"/>
              </a:spcBef>
              <a:spcAft>
                <a:spcPct val="30000"/>
              </a:spcAft>
              <a:buFont typeface="Wingdings" panose="05000000000000000000" pitchFamily="2" charset="2"/>
              <a:buChar char="§"/>
            </a:pPr>
            <a:r>
              <a:rPr lang="de-DE" sz="1400" kern="0" dirty="0">
                <a:solidFill>
                  <a:schemeClr val="tx1">
                    <a:lumMod val="50000"/>
                  </a:schemeClr>
                </a:solidFill>
                <a:latin typeface="Calibri"/>
                <a:cs typeface="Calibri"/>
              </a:rPr>
              <a:t>Eignungsgebiete für die dezentrale und zentrale Versorgung</a:t>
            </a:r>
          </a:p>
          <a:p>
            <a:pPr marL="182245" indent="-182245" fontAlgn="base">
              <a:spcBef>
                <a:spcPct val="0"/>
              </a:spcBef>
              <a:spcAft>
                <a:spcPct val="30000"/>
              </a:spcAft>
              <a:buFont typeface="Wingdings" panose="05000000000000000000" pitchFamily="2" charset="2"/>
              <a:buChar char="§"/>
            </a:pPr>
            <a:r>
              <a:rPr lang="de-DE" sz="1400" kern="0" dirty="0">
                <a:solidFill>
                  <a:schemeClr val="tx1">
                    <a:lumMod val="50000"/>
                  </a:schemeClr>
                </a:solidFill>
                <a:latin typeface="Calibri"/>
                <a:cs typeface="Calibri"/>
              </a:rPr>
              <a:t>Zielbild/ Szenario 2040 für die Stadt Lahr</a:t>
            </a:r>
          </a:p>
          <a:p>
            <a:pPr marL="182245" indent="-182245" fontAlgn="base">
              <a:spcBef>
                <a:spcPct val="0"/>
              </a:spcBef>
              <a:spcAft>
                <a:spcPct val="30000"/>
              </a:spcAft>
              <a:buFont typeface="Wingdings" panose="05000000000000000000" pitchFamily="2" charset="2"/>
              <a:buChar char="§"/>
            </a:pPr>
            <a:r>
              <a:rPr lang="de-DE" sz="1400" kern="0" dirty="0">
                <a:solidFill>
                  <a:schemeClr val="tx1">
                    <a:lumMod val="50000"/>
                  </a:schemeClr>
                </a:solidFill>
                <a:latin typeface="Calibri"/>
                <a:cs typeface="Calibri"/>
              </a:rPr>
              <a:t>Sammlung erster Maßnahmen</a:t>
            </a:r>
          </a:p>
          <a:p>
            <a:pPr marL="182245" indent="-182245" fontAlgn="base">
              <a:spcBef>
                <a:spcPct val="0"/>
              </a:spcBef>
              <a:spcAft>
                <a:spcPct val="30000"/>
              </a:spcAft>
              <a:buFont typeface="Wingdings" panose="05000000000000000000" pitchFamily="2" charset="2"/>
              <a:buChar char="§"/>
            </a:pPr>
            <a:endParaRPr lang="de-DE" sz="1600" kern="0" dirty="0">
              <a:solidFill>
                <a:schemeClr val="tx1">
                  <a:lumMod val="50000"/>
                </a:schemeClr>
              </a:solidFill>
              <a:latin typeface="Calibri" panose="020F0502020204030204" pitchFamily="34" charset="0"/>
              <a:cs typeface="Calibri" panose="020F0502020204030204" pitchFamily="34" charset="0"/>
            </a:endParaRPr>
          </a:p>
        </p:txBody>
      </p:sp>
      <p:pic>
        <p:nvPicPr>
          <p:cNvPr id="25" name="Grafik 24">
            <a:extLst>
              <a:ext uri="{FF2B5EF4-FFF2-40B4-BE49-F238E27FC236}">
                <a16:creationId xmlns:a16="http://schemas.microsoft.com/office/drawing/2014/main" id="{20FD46F3-231C-4CD2-8B7B-5E041F823E5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36198" y="4731552"/>
            <a:ext cx="2029687" cy="1353124"/>
          </a:xfrm>
          <a:prstGeom prst="rect">
            <a:avLst/>
          </a:prstGeom>
        </p:spPr>
      </p:pic>
      <p:pic>
        <p:nvPicPr>
          <p:cNvPr id="28" name="Grafik 27">
            <a:extLst>
              <a:ext uri="{FF2B5EF4-FFF2-40B4-BE49-F238E27FC236}">
                <a16:creationId xmlns:a16="http://schemas.microsoft.com/office/drawing/2014/main" id="{AA267DD7-DB29-4014-9677-250268AA4350}"/>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rot="5400000">
            <a:off x="9830845" y="4876996"/>
            <a:ext cx="1353123" cy="1062239"/>
          </a:xfrm>
          <a:prstGeom prst="rect">
            <a:avLst/>
          </a:prstGeom>
          <a:ln>
            <a:solidFill>
              <a:schemeClr val="tx2"/>
            </a:solidFill>
          </a:ln>
        </p:spPr>
      </p:pic>
      <p:pic>
        <p:nvPicPr>
          <p:cNvPr id="27" name="Grafik 26">
            <a:extLst>
              <a:ext uri="{FF2B5EF4-FFF2-40B4-BE49-F238E27FC236}">
                <a16:creationId xmlns:a16="http://schemas.microsoft.com/office/drawing/2014/main" id="{A66114ED-9EDF-43B3-AEA8-67207DFF5F5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rot="5400000">
            <a:off x="8569651" y="4900692"/>
            <a:ext cx="1353124" cy="1014844"/>
          </a:xfrm>
          <a:prstGeom prst="rect">
            <a:avLst/>
          </a:prstGeom>
          <a:ln>
            <a:solidFill>
              <a:schemeClr val="tx2"/>
            </a:solidFill>
          </a:ln>
        </p:spPr>
      </p:pic>
      <p:pic>
        <p:nvPicPr>
          <p:cNvPr id="26" name="Grafik 25">
            <a:extLst>
              <a:ext uri="{FF2B5EF4-FFF2-40B4-BE49-F238E27FC236}">
                <a16:creationId xmlns:a16="http://schemas.microsoft.com/office/drawing/2014/main" id="{92D17557-20E5-4C97-8B43-0C8ED14723AA}"/>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6627657" y="4731076"/>
            <a:ext cx="1888483" cy="1353600"/>
          </a:xfrm>
          <a:prstGeom prst="rect">
            <a:avLst/>
          </a:prstGeom>
          <a:ln>
            <a:solidFill>
              <a:schemeClr val="tx2"/>
            </a:solidFill>
          </a:ln>
        </p:spPr>
      </p:pic>
    </p:spTree>
    <p:extLst>
      <p:ext uri="{BB962C8B-B14F-4D97-AF65-F5344CB8AC3E}">
        <p14:creationId xmlns:p14="http://schemas.microsoft.com/office/powerpoint/2010/main" val="2293283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D05FB1B-E4DE-4001-8C4E-4115BC9BEE60}"/>
              </a:ext>
            </a:extLst>
          </p:cNvPr>
          <p:cNvPicPr>
            <a:picLocks noChangeAspect="1"/>
          </p:cNvPicPr>
          <p:nvPr/>
        </p:nvPicPr>
        <p:blipFill>
          <a:blip r:embed="rId3"/>
          <a:stretch>
            <a:fillRect/>
          </a:stretch>
        </p:blipFill>
        <p:spPr>
          <a:xfrm>
            <a:off x="7997236" y="1487566"/>
            <a:ext cx="3280364" cy="47383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Grafik 9">
            <a:extLst>
              <a:ext uri="{FF2B5EF4-FFF2-40B4-BE49-F238E27FC236}">
                <a16:creationId xmlns:a16="http://schemas.microsoft.com/office/drawing/2014/main" id="{4F354684-E1F1-4279-9456-418321FBF0F0}"/>
              </a:ext>
            </a:extLst>
          </p:cNvPr>
          <p:cNvPicPr>
            <a:picLocks noChangeAspect="1"/>
          </p:cNvPicPr>
          <p:nvPr/>
        </p:nvPicPr>
        <p:blipFill>
          <a:blip r:embed="rId4"/>
          <a:stretch>
            <a:fillRect/>
          </a:stretch>
        </p:blipFill>
        <p:spPr>
          <a:xfrm>
            <a:off x="7374556" y="1376105"/>
            <a:ext cx="3053041" cy="4431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el 1">
            <a:extLst>
              <a:ext uri="{FF2B5EF4-FFF2-40B4-BE49-F238E27FC236}">
                <a16:creationId xmlns:a16="http://schemas.microsoft.com/office/drawing/2014/main" id="{DE8F389D-C9EF-4287-83FA-98E69C490BE9}"/>
              </a:ext>
            </a:extLst>
          </p:cNvPr>
          <p:cNvSpPr>
            <a:spLocks noGrp="1"/>
          </p:cNvSpPr>
          <p:nvPr>
            <p:ph type="title"/>
          </p:nvPr>
        </p:nvSpPr>
        <p:spPr/>
        <p:txBody>
          <a:bodyPr>
            <a:normAutofit/>
          </a:bodyPr>
          <a:lstStyle/>
          <a:p>
            <a:r>
              <a:rPr lang="de-DE" sz="2200" dirty="0">
                <a:latin typeface="Calibri" panose="020F0502020204030204" pitchFamily="34" charset="0"/>
                <a:cs typeface="Calibri" panose="020F0502020204030204" pitchFamily="34" charset="0"/>
              </a:rPr>
              <a:t>Im nächsten Schritt wird der Weg zum Zielbild klimaneutralen Gebäudebestand 2040 mit konkreten Maßnahmen hinterlegt.</a:t>
            </a:r>
          </a:p>
        </p:txBody>
      </p:sp>
      <p:sp>
        <p:nvSpPr>
          <p:cNvPr id="3" name="Datumsplatzhalter 2">
            <a:extLst>
              <a:ext uri="{FF2B5EF4-FFF2-40B4-BE49-F238E27FC236}">
                <a16:creationId xmlns:a16="http://schemas.microsoft.com/office/drawing/2014/main" id="{90E14734-8DFC-4551-BAEB-4EA8EB557D7F}"/>
              </a:ext>
            </a:extLst>
          </p:cNvPr>
          <p:cNvSpPr>
            <a:spLocks noGrp="1"/>
          </p:cNvSpPr>
          <p:nvPr>
            <p:ph type="dt" sz="half" idx="10"/>
          </p:nvPr>
        </p:nvSpPr>
        <p:spPr/>
        <p:txBody>
          <a:bodyPr/>
          <a:lstStyle/>
          <a:p>
            <a:r>
              <a:rPr lang="de-DE"/>
              <a:t>Lahr, 08.12.2022</a:t>
            </a:r>
          </a:p>
        </p:txBody>
      </p:sp>
      <p:sp>
        <p:nvSpPr>
          <p:cNvPr id="4" name="Fußzeilenplatzhalter 3">
            <a:extLst>
              <a:ext uri="{FF2B5EF4-FFF2-40B4-BE49-F238E27FC236}">
                <a16:creationId xmlns:a16="http://schemas.microsoft.com/office/drawing/2014/main" id="{0C69BF65-FF98-434E-9710-F40D36097B8D}"/>
              </a:ext>
            </a:extLst>
          </p:cNvPr>
          <p:cNvSpPr>
            <a:spLocks noGrp="1"/>
          </p:cNvSpPr>
          <p:nvPr>
            <p:ph type="ftr" sz="quarter" idx="11"/>
          </p:nvPr>
        </p:nvSpPr>
        <p:spPr/>
        <p:txBody>
          <a:bodyPr/>
          <a:lstStyle/>
          <a:p>
            <a:r>
              <a:rPr lang="de-DE" dirty="0"/>
              <a:t>bnNETZE GmbH</a:t>
            </a:r>
          </a:p>
        </p:txBody>
      </p:sp>
      <p:sp>
        <p:nvSpPr>
          <p:cNvPr id="5" name="Foliennummernplatzhalter 4">
            <a:extLst>
              <a:ext uri="{FF2B5EF4-FFF2-40B4-BE49-F238E27FC236}">
                <a16:creationId xmlns:a16="http://schemas.microsoft.com/office/drawing/2014/main" id="{984176E0-CB4A-426B-A42A-72F02EBD5C70}"/>
              </a:ext>
            </a:extLst>
          </p:cNvPr>
          <p:cNvSpPr>
            <a:spLocks noGrp="1"/>
          </p:cNvSpPr>
          <p:nvPr>
            <p:ph type="sldNum" sz="quarter" idx="12"/>
          </p:nvPr>
        </p:nvSpPr>
        <p:spPr/>
        <p:txBody>
          <a:bodyPr/>
          <a:lstStyle/>
          <a:p>
            <a:fld id="{31D8CB4B-F9FC-406F-954B-1E9247735FAA}" type="slidenum">
              <a:rPr lang="de-DE" smtClean="0"/>
              <a:t>7</a:t>
            </a:fld>
            <a:endParaRPr lang="de-DE"/>
          </a:p>
        </p:txBody>
      </p:sp>
      <p:sp>
        <p:nvSpPr>
          <p:cNvPr id="9" name="Text Box 11">
            <a:extLst>
              <a:ext uri="{FF2B5EF4-FFF2-40B4-BE49-F238E27FC236}">
                <a16:creationId xmlns:a16="http://schemas.microsoft.com/office/drawing/2014/main" id="{C7F6AED2-FE29-45B8-ACF0-31AA3301B0A8}"/>
              </a:ext>
            </a:extLst>
          </p:cNvPr>
          <p:cNvSpPr txBox="1">
            <a:spLocks noChangeArrowheads="1"/>
          </p:cNvSpPr>
          <p:nvPr/>
        </p:nvSpPr>
        <p:spPr bwMode="auto">
          <a:xfrm>
            <a:off x="923092" y="1469359"/>
            <a:ext cx="5172908" cy="2950241"/>
          </a:xfrm>
          <a:prstGeom prst="rect">
            <a:avLst/>
          </a:prstGeom>
          <a:solidFill>
            <a:schemeClr val="accent3">
              <a:lumMod val="60000"/>
              <a:lumOff val="40000"/>
              <a:alpha val="89999"/>
            </a:schemeClr>
          </a:solidFill>
          <a:ln>
            <a:noFill/>
          </a:ln>
          <a:effectLst/>
        </p:spPr>
        <p:txBody>
          <a:bodyPr wrap="square" anchor="t" anchorCtr="0">
            <a:noAutofit/>
          </a:bodyPr>
          <a:lstStyle>
            <a:lvl1pPr marL="177800" indent="-177800" eaLnBrk="0" hangingPunct="0">
              <a:defRPr>
                <a:solidFill>
                  <a:schemeClr val="tx1"/>
                </a:solidFill>
                <a:latin typeface="Thesans Badenova" pitchFamily="34" charset="0"/>
              </a:defRPr>
            </a:lvl1pPr>
            <a:lvl2pPr eaLnBrk="0" hangingPunct="0">
              <a:defRPr>
                <a:solidFill>
                  <a:schemeClr val="tx1"/>
                </a:solidFill>
                <a:latin typeface="Thesans Badenova" pitchFamily="34" charset="0"/>
              </a:defRPr>
            </a:lvl2pPr>
            <a:lvl3pPr eaLnBrk="0" hangingPunct="0">
              <a:defRPr>
                <a:solidFill>
                  <a:schemeClr val="tx1"/>
                </a:solidFill>
                <a:latin typeface="Thesans Badenova" pitchFamily="34" charset="0"/>
              </a:defRPr>
            </a:lvl3pPr>
            <a:lvl4pPr eaLnBrk="0" hangingPunct="0">
              <a:defRPr>
                <a:solidFill>
                  <a:schemeClr val="tx1"/>
                </a:solidFill>
                <a:latin typeface="Thesans Badenova" pitchFamily="34" charset="0"/>
              </a:defRPr>
            </a:lvl4pPr>
            <a:lvl5pPr eaLnBrk="0" hangingPunct="0">
              <a:defRPr>
                <a:solidFill>
                  <a:schemeClr val="tx1"/>
                </a:solidFill>
                <a:latin typeface="Thesans Badenova" pitchFamily="34" charset="0"/>
              </a:defRPr>
            </a:lvl5pPr>
            <a:lvl6pPr eaLnBrk="0" fontAlgn="base" hangingPunct="0">
              <a:spcBef>
                <a:spcPct val="0"/>
              </a:spcBef>
              <a:spcAft>
                <a:spcPct val="0"/>
              </a:spcAft>
              <a:defRPr>
                <a:solidFill>
                  <a:schemeClr val="tx1"/>
                </a:solidFill>
                <a:latin typeface="Thesans Badenova" pitchFamily="34" charset="0"/>
              </a:defRPr>
            </a:lvl6pPr>
            <a:lvl7pPr eaLnBrk="0" fontAlgn="base" hangingPunct="0">
              <a:spcBef>
                <a:spcPct val="0"/>
              </a:spcBef>
              <a:spcAft>
                <a:spcPct val="0"/>
              </a:spcAft>
              <a:defRPr>
                <a:solidFill>
                  <a:schemeClr val="tx1"/>
                </a:solidFill>
                <a:latin typeface="Thesans Badenova" pitchFamily="34" charset="0"/>
              </a:defRPr>
            </a:lvl7pPr>
            <a:lvl8pPr eaLnBrk="0" fontAlgn="base" hangingPunct="0">
              <a:spcBef>
                <a:spcPct val="0"/>
              </a:spcBef>
              <a:spcAft>
                <a:spcPct val="0"/>
              </a:spcAft>
              <a:defRPr>
                <a:solidFill>
                  <a:schemeClr val="tx1"/>
                </a:solidFill>
                <a:latin typeface="Thesans Badenova" pitchFamily="34" charset="0"/>
              </a:defRPr>
            </a:lvl8pPr>
            <a:lvl9pPr eaLnBrk="0" fontAlgn="base" hangingPunct="0">
              <a:spcBef>
                <a:spcPct val="0"/>
              </a:spcBef>
              <a:spcAft>
                <a:spcPct val="0"/>
              </a:spcAft>
              <a:defRPr>
                <a:solidFill>
                  <a:schemeClr val="tx1"/>
                </a:solidFill>
                <a:latin typeface="Thesans Badenova" pitchFamily="34" charset="0"/>
              </a:defRPr>
            </a:lvl9pPr>
          </a:lstStyle>
          <a:p>
            <a:pPr marL="182563" indent="-182563" eaLnBrk="1" fontAlgn="base" hangingPunct="1">
              <a:spcBef>
                <a:spcPct val="0"/>
              </a:spcBef>
              <a:spcAft>
                <a:spcPct val="30000"/>
              </a:spcAft>
              <a:buFont typeface="Wingdings" panose="05000000000000000000" pitchFamily="2" charset="2"/>
              <a:buChar char="§"/>
            </a:pPr>
            <a:endParaRPr lang="de-DE" sz="1000" kern="0" dirty="0">
              <a:solidFill>
                <a:schemeClr val="tx1">
                  <a:lumMod val="50000"/>
                </a:schemeClr>
              </a:solidFill>
              <a:latin typeface="Calibri" panose="020F0502020204030204" pitchFamily="34" charset="0"/>
              <a:cs typeface="Calibri" panose="020F0502020204030204" pitchFamily="34" charset="0"/>
            </a:endParaRPr>
          </a:p>
          <a:p>
            <a:pPr marL="182563" indent="-182563" eaLnBrk="1" fontAlgn="base" hangingPunct="1">
              <a:spcBef>
                <a:spcPct val="0"/>
              </a:spcBef>
              <a:spcAft>
                <a:spcPct val="30000"/>
              </a:spcAft>
              <a:buFont typeface="Wingdings" panose="05000000000000000000" pitchFamily="2" charset="2"/>
              <a:buChar char="§"/>
            </a:pPr>
            <a:r>
              <a:rPr lang="de-DE" sz="1600" kern="0" dirty="0">
                <a:solidFill>
                  <a:schemeClr val="tx1">
                    <a:lumMod val="50000"/>
                  </a:schemeClr>
                </a:solidFill>
                <a:latin typeface="Calibri" panose="020F0502020204030204" pitchFamily="34" charset="0"/>
                <a:cs typeface="Calibri" panose="020F0502020204030204" pitchFamily="34" charset="0"/>
              </a:rPr>
              <a:t>Mind. fünf Top Maßnahmen werden in Steckbriefe detailliert ausgearbeitet:</a:t>
            </a:r>
          </a:p>
          <a:p>
            <a:pPr marL="461963" lvl="1" indent="-182563" eaLnBrk="1" fontAlgn="base" hangingPunct="1">
              <a:spcBef>
                <a:spcPct val="0"/>
              </a:spcBef>
              <a:spcAft>
                <a:spcPct val="30000"/>
              </a:spcAft>
              <a:buFont typeface="Wingdings" panose="05000000000000000000" pitchFamily="2" charset="2"/>
              <a:buChar char="§"/>
            </a:pPr>
            <a:r>
              <a:rPr lang="de-DE" sz="1600" kern="0" dirty="0">
                <a:solidFill>
                  <a:schemeClr val="tx1">
                    <a:lumMod val="50000"/>
                  </a:schemeClr>
                </a:solidFill>
                <a:latin typeface="Calibri" panose="020F0502020204030204" pitchFamily="34" charset="0"/>
                <a:cs typeface="Calibri" panose="020F0502020204030204" pitchFamily="34" charset="0"/>
              </a:rPr>
              <a:t>Umsetzung soll innerhalb fünf Jahren begonnen werden.</a:t>
            </a:r>
          </a:p>
          <a:p>
            <a:pPr marL="182563" indent="-182563" eaLnBrk="1" fontAlgn="base" hangingPunct="1">
              <a:spcBef>
                <a:spcPct val="0"/>
              </a:spcBef>
              <a:spcAft>
                <a:spcPct val="30000"/>
              </a:spcAft>
              <a:buFont typeface="Wingdings" panose="05000000000000000000" pitchFamily="2" charset="2"/>
              <a:buChar char="§"/>
            </a:pPr>
            <a:r>
              <a:rPr lang="de-DE" sz="1600" kern="0" dirty="0">
                <a:solidFill>
                  <a:schemeClr val="tx1">
                    <a:lumMod val="50000"/>
                  </a:schemeClr>
                </a:solidFill>
                <a:latin typeface="Calibri" panose="020F0502020204030204" pitchFamily="34" charset="0"/>
                <a:cs typeface="Calibri" panose="020F0502020204030204" pitchFamily="34" charset="0"/>
              </a:rPr>
              <a:t>Welche Maßnahmen sind möglich?</a:t>
            </a:r>
          </a:p>
          <a:p>
            <a:pPr marL="461963" lvl="1" indent="-182563" eaLnBrk="1" fontAlgn="base" hangingPunct="1">
              <a:spcBef>
                <a:spcPct val="0"/>
              </a:spcBef>
              <a:spcAft>
                <a:spcPct val="30000"/>
              </a:spcAft>
              <a:buFont typeface="Wingdings" panose="05000000000000000000" pitchFamily="2" charset="2"/>
              <a:buChar char="§"/>
            </a:pPr>
            <a:r>
              <a:rPr lang="de-DE" sz="1600" kern="0" dirty="0">
                <a:solidFill>
                  <a:schemeClr val="tx1">
                    <a:lumMod val="50000"/>
                  </a:schemeClr>
                </a:solidFill>
                <a:latin typeface="Calibri" panose="020F0502020204030204" pitchFamily="34" charset="0"/>
                <a:cs typeface="Calibri" panose="020F0502020204030204" pitchFamily="34" charset="0"/>
              </a:rPr>
              <a:t>Technische Maßnahmen auf Quartiers-/ Projektebene</a:t>
            </a:r>
          </a:p>
          <a:p>
            <a:pPr marL="461963" lvl="1" indent="-182563" eaLnBrk="1" fontAlgn="base" hangingPunct="1">
              <a:spcBef>
                <a:spcPct val="0"/>
              </a:spcBef>
              <a:spcAft>
                <a:spcPct val="30000"/>
              </a:spcAft>
              <a:buFont typeface="Wingdings" panose="05000000000000000000" pitchFamily="2" charset="2"/>
              <a:buChar char="§"/>
            </a:pPr>
            <a:r>
              <a:rPr lang="de-DE" sz="1600" kern="0" dirty="0">
                <a:solidFill>
                  <a:schemeClr val="tx1">
                    <a:lumMod val="50000"/>
                  </a:schemeClr>
                </a:solidFill>
                <a:latin typeface="Calibri" panose="020F0502020204030204" pitchFamily="34" charset="0"/>
                <a:cs typeface="Calibri" panose="020F0502020204030204" pitchFamily="34" charset="0"/>
              </a:rPr>
              <a:t>Information, Kommunikation und Beratung</a:t>
            </a:r>
          </a:p>
          <a:p>
            <a:pPr marL="461963" lvl="1" indent="-182563" eaLnBrk="1" fontAlgn="base" hangingPunct="1">
              <a:spcBef>
                <a:spcPct val="0"/>
              </a:spcBef>
              <a:spcAft>
                <a:spcPct val="30000"/>
              </a:spcAft>
              <a:buFont typeface="Wingdings" panose="05000000000000000000" pitchFamily="2" charset="2"/>
              <a:buChar char="§"/>
            </a:pPr>
            <a:r>
              <a:rPr lang="de-DE" sz="1600" kern="0" dirty="0">
                <a:solidFill>
                  <a:schemeClr val="tx1">
                    <a:lumMod val="50000"/>
                  </a:schemeClr>
                </a:solidFill>
                <a:latin typeface="Calibri" panose="020F0502020204030204" pitchFamily="34" charset="0"/>
                <a:cs typeface="Calibri" panose="020F0502020204030204" pitchFamily="34" charset="0"/>
              </a:rPr>
              <a:t>Organisatorische Maßnahmen (Stadtverwaltung)</a:t>
            </a:r>
          </a:p>
        </p:txBody>
      </p:sp>
      <p:pic>
        <p:nvPicPr>
          <p:cNvPr id="8" name="Grafik 7">
            <a:extLst>
              <a:ext uri="{FF2B5EF4-FFF2-40B4-BE49-F238E27FC236}">
                <a16:creationId xmlns:a16="http://schemas.microsoft.com/office/drawing/2014/main" id="{EDF76445-0AD0-4303-9970-7B88BED636FD}"/>
              </a:ext>
            </a:extLst>
          </p:cNvPr>
          <p:cNvPicPr>
            <a:picLocks noChangeAspect="1"/>
          </p:cNvPicPr>
          <p:nvPr/>
        </p:nvPicPr>
        <p:blipFill>
          <a:blip r:embed="rId5"/>
          <a:stretch>
            <a:fillRect/>
          </a:stretch>
        </p:blipFill>
        <p:spPr>
          <a:xfrm>
            <a:off x="6729205" y="1295302"/>
            <a:ext cx="2848390" cy="40933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 Box 11">
            <a:extLst>
              <a:ext uri="{FF2B5EF4-FFF2-40B4-BE49-F238E27FC236}">
                <a16:creationId xmlns:a16="http://schemas.microsoft.com/office/drawing/2014/main" id="{C3F455D0-C9A5-4C42-B5F0-A61C9A4D6BA7}"/>
              </a:ext>
            </a:extLst>
          </p:cNvPr>
          <p:cNvSpPr txBox="1">
            <a:spLocks noChangeArrowheads="1"/>
          </p:cNvSpPr>
          <p:nvPr/>
        </p:nvSpPr>
        <p:spPr bwMode="auto">
          <a:xfrm>
            <a:off x="923092" y="4750748"/>
            <a:ext cx="5172908" cy="1056507"/>
          </a:xfrm>
          <a:prstGeom prst="rect">
            <a:avLst/>
          </a:prstGeom>
          <a:solidFill>
            <a:schemeClr val="accent3">
              <a:lumMod val="60000"/>
              <a:lumOff val="40000"/>
              <a:alpha val="89999"/>
            </a:schemeClr>
          </a:solidFill>
          <a:ln>
            <a:noFill/>
          </a:ln>
          <a:effectLst/>
        </p:spPr>
        <p:txBody>
          <a:bodyPr wrap="square" anchor="t" anchorCtr="0">
            <a:noAutofit/>
          </a:bodyPr>
          <a:lstStyle>
            <a:lvl1pPr marL="177800" indent="-177800" eaLnBrk="0" hangingPunct="0">
              <a:defRPr>
                <a:solidFill>
                  <a:schemeClr val="tx1"/>
                </a:solidFill>
                <a:latin typeface="Thesans Badenova" pitchFamily="34" charset="0"/>
              </a:defRPr>
            </a:lvl1pPr>
            <a:lvl2pPr eaLnBrk="0" hangingPunct="0">
              <a:defRPr>
                <a:solidFill>
                  <a:schemeClr val="tx1"/>
                </a:solidFill>
                <a:latin typeface="Thesans Badenova" pitchFamily="34" charset="0"/>
              </a:defRPr>
            </a:lvl2pPr>
            <a:lvl3pPr eaLnBrk="0" hangingPunct="0">
              <a:defRPr>
                <a:solidFill>
                  <a:schemeClr val="tx1"/>
                </a:solidFill>
                <a:latin typeface="Thesans Badenova" pitchFamily="34" charset="0"/>
              </a:defRPr>
            </a:lvl3pPr>
            <a:lvl4pPr eaLnBrk="0" hangingPunct="0">
              <a:defRPr>
                <a:solidFill>
                  <a:schemeClr val="tx1"/>
                </a:solidFill>
                <a:latin typeface="Thesans Badenova" pitchFamily="34" charset="0"/>
              </a:defRPr>
            </a:lvl4pPr>
            <a:lvl5pPr eaLnBrk="0" hangingPunct="0">
              <a:defRPr>
                <a:solidFill>
                  <a:schemeClr val="tx1"/>
                </a:solidFill>
                <a:latin typeface="Thesans Badenova" pitchFamily="34" charset="0"/>
              </a:defRPr>
            </a:lvl5pPr>
            <a:lvl6pPr eaLnBrk="0" fontAlgn="base" hangingPunct="0">
              <a:spcBef>
                <a:spcPct val="0"/>
              </a:spcBef>
              <a:spcAft>
                <a:spcPct val="0"/>
              </a:spcAft>
              <a:defRPr>
                <a:solidFill>
                  <a:schemeClr val="tx1"/>
                </a:solidFill>
                <a:latin typeface="Thesans Badenova" pitchFamily="34" charset="0"/>
              </a:defRPr>
            </a:lvl6pPr>
            <a:lvl7pPr eaLnBrk="0" fontAlgn="base" hangingPunct="0">
              <a:spcBef>
                <a:spcPct val="0"/>
              </a:spcBef>
              <a:spcAft>
                <a:spcPct val="0"/>
              </a:spcAft>
              <a:defRPr>
                <a:solidFill>
                  <a:schemeClr val="tx1"/>
                </a:solidFill>
                <a:latin typeface="Thesans Badenova" pitchFamily="34" charset="0"/>
              </a:defRPr>
            </a:lvl7pPr>
            <a:lvl8pPr eaLnBrk="0" fontAlgn="base" hangingPunct="0">
              <a:spcBef>
                <a:spcPct val="0"/>
              </a:spcBef>
              <a:spcAft>
                <a:spcPct val="0"/>
              </a:spcAft>
              <a:defRPr>
                <a:solidFill>
                  <a:schemeClr val="tx1"/>
                </a:solidFill>
                <a:latin typeface="Thesans Badenova" pitchFamily="34" charset="0"/>
              </a:defRPr>
            </a:lvl8pPr>
            <a:lvl9pPr eaLnBrk="0" fontAlgn="base" hangingPunct="0">
              <a:spcBef>
                <a:spcPct val="0"/>
              </a:spcBef>
              <a:spcAft>
                <a:spcPct val="0"/>
              </a:spcAft>
              <a:defRPr>
                <a:solidFill>
                  <a:schemeClr val="tx1"/>
                </a:solidFill>
                <a:latin typeface="Thesans Badenova" pitchFamily="34" charset="0"/>
              </a:defRPr>
            </a:lvl9pPr>
          </a:lstStyle>
          <a:p>
            <a:pPr marL="182563" indent="-182563" eaLnBrk="1" fontAlgn="base" hangingPunct="1">
              <a:spcBef>
                <a:spcPct val="0"/>
              </a:spcBef>
              <a:spcAft>
                <a:spcPct val="30000"/>
              </a:spcAft>
              <a:buFont typeface="Wingdings" panose="05000000000000000000" pitchFamily="2" charset="2"/>
              <a:buChar char="§"/>
            </a:pPr>
            <a:endParaRPr lang="de-DE" sz="1000" kern="0" dirty="0">
              <a:solidFill>
                <a:schemeClr val="tx1">
                  <a:lumMod val="50000"/>
                </a:schemeClr>
              </a:solidFill>
              <a:latin typeface="Calibri" panose="020F0502020204030204" pitchFamily="34" charset="0"/>
              <a:cs typeface="Calibri" panose="020F0502020204030204" pitchFamily="34" charset="0"/>
            </a:endParaRPr>
          </a:p>
          <a:p>
            <a:pPr marL="182563" indent="-182563" eaLnBrk="1" fontAlgn="base" hangingPunct="1">
              <a:spcBef>
                <a:spcPct val="0"/>
              </a:spcBef>
              <a:spcAft>
                <a:spcPct val="30000"/>
              </a:spcAft>
              <a:buFont typeface="Wingdings" panose="05000000000000000000" pitchFamily="2" charset="2"/>
              <a:buChar char="§"/>
            </a:pPr>
            <a:r>
              <a:rPr lang="de-DE" sz="1600" kern="0" dirty="0">
                <a:solidFill>
                  <a:schemeClr val="tx1">
                    <a:lumMod val="50000"/>
                  </a:schemeClr>
                </a:solidFill>
                <a:latin typeface="Calibri" panose="020F0502020204030204" pitchFamily="34" charset="0"/>
                <a:cs typeface="Calibri" panose="020F0502020204030204" pitchFamily="34" charset="0"/>
              </a:rPr>
              <a:t>Die Ergebnisse der kommunalen Wärmeplanung werden in einem Fachgutachten festgehalten.</a:t>
            </a:r>
          </a:p>
        </p:txBody>
      </p:sp>
    </p:spTree>
    <p:extLst>
      <p:ext uri="{BB962C8B-B14F-4D97-AF65-F5344CB8AC3E}">
        <p14:creationId xmlns:p14="http://schemas.microsoft.com/office/powerpoint/2010/main" val="3720438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A1C39C-75E4-4F40-8F6B-2578BB1393E8}"/>
              </a:ext>
            </a:extLst>
          </p:cNvPr>
          <p:cNvSpPr>
            <a:spLocks noGrp="1"/>
          </p:cNvSpPr>
          <p:nvPr>
            <p:ph type="title"/>
          </p:nvPr>
        </p:nvSpPr>
        <p:spPr/>
        <p:txBody>
          <a:bodyPr>
            <a:normAutofit fontScale="90000"/>
          </a:bodyPr>
          <a:lstStyle/>
          <a:p>
            <a:r>
              <a:rPr lang="de-DE" sz="2200" dirty="0">
                <a:latin typeface="Calibri" panose="020F0502020204030204" pitchFamily="34" charset="0"/>
                <a:cs typeface="Calibri" panose="020F0502020204030204" pitchFamily="34" charset="0"/>
              </a:rPr>
              <a:t>Wie geht es weiter? Im Januar findet ein Beteiligungsworkshop statt. Anschließend werden die Ergebnisse in einem Fachgutachten dokumentiert.</a:t>
            </a:r>
          </a:p>
        </p:txBody>
      </p:sp>
      <p:sp>
        <p:nvSpPr>
          <p:cNvPr id="3" name="Datumsplatzhalter 2">
            <a:extLst>
              <a:ext uri="{FF2B5EF4-FFF2-40B4-BE49-F238E27FC236}">
                <a16:creationId xmlns:a16="http://schemas.microsoft.com/office/drawing/2014/main" id="{E0FA47C1-9C45-4AA9-A161-D2EB18EB064C}"/>
              </a:ext>
            </a:extLst>
          </p:cNvPr>
          <p:cNvSpPr>
            <a:spLocks noGrp="1"/>
          </p:cNvSpPr>
          <p:nvPr>
            <p:ph type="dt" sz="half" idx="10"/>
          </p:nvPr>
        </p:nvSpPr>
        <p:spPr/>
        <p:txBody>
          <a:bodyPr/>
          <a:lstStyle/>
          <a:p>
            <a:r>
              <a:rPr lang="de-DE"/>
              <a:t>Lahr, 08.12.2022</a:t>
            </a:r>
          </a:p>
        </p:txBody>
      </p:sp>
      <p:sp>
        <p:nvSpPr>
          <p:cNvPr id="4" name="Fußzeilenplatzhalter 3">
            <a:extLst>
              <a:ext uri="{FF2B5EF4-FFF2-40B4-BE49-F238E27FC236}">
                <a16:creationId xmlns:a16="http://schemas.microsoft.com/office/drawing/2014/main" id="{41B2B3CB-9867-4C03-AD79-561EA01B8E9F}"/>
              </a:ext>
            </a:extLst>
          </p:cNvPr>
          <p:cNvSpPr>
            <a:spLocks noGrp="1"/>
          </p:cNvSpPr>
          <p:nvPr>
            <p:ph type="ftr" sz="quarter" idx="11"/>
          </p:nvPr>
        </p:nvSpPr>
        <p:spPr/>
        <p:txBody>
          <a:bodyPr/>
          <a:lstStyle/>
          <a:p>
            <a:r>
              <a:rPr lang="de-DE" dirty="0"/>
              <a:t>bnNETZE GmbH</a:t>
            </a:r>
          </a:p>
        </p:txBody>
      </p:sp>
      <p:sp>
        <p:nvSpPr>
          <p:cNvPr id="5" name="Foliennummernplatzhalter 4">
            <a:extLst>
              <a:ext uri="{FF2B5EF4-FFF2-40B4-BE49-F238E27FC236}">
                <a16:creationId xmlns:a16="http://schemas.microsoft.com/office/drawing/2014/main" id="{8F2ED0ED-E274-4338-8A87-81F16A1E8950}"/>
              </a:ext>
            </a:extLst>
          </p:cNvPr>
          <p:cNvSpPr>
            <a:spLocks noGrp="1"/>
          </p:cNvSpPr>
          <p:nvPr>
            <p:ph type="sldNum" sz="quarter" idx="12"/>
          </p:nvPr>
        </p:nvSpPr>
        <p:spPr/>
        <p:txBody>
          <a:bodyPr/>
          <a:lstStyle/>
          <a:p>
            <a:fld id="{31D8CB4B-F9FC-406F-954B-1E9247735FAA}" type="slidenum">
              <a:rPr lang="de-DE" smtClean="0"/>
              <a:t>8</a:t>
            </a:fld>
            <a:endParaRPr lang="de-DE"/>
          </a:p>
        </p:txBody>
      </p:sp>
      <p:sp>
        <p:nvSpPr>
          <p:cNvPr id="6" name="Inhaltsplatzhalter 5">
            <a:extLst>
              <a:ext uri="{FF2B5EF4-FFF2-40B4-BE49-F238E27FC236}">
                <a16:creationId xmlns:a16="http://schemas.microsoft.com/office/drawing/2014/main" id="{3D3EEDB6-E296-4903-8D67-039AFDB02F32}"/>
              </a:ext>
            </a:extLst>
          </p:cNvPr>
          <p:cNvSpPr>
            <a:spLocks noGrp="1"/>
          </p:cNvSpPr>
          <p:nvPr>
            <p:ph sz="quarter" idx="13"/>
          </p:nvPr>
        </p:nvSpPr>
        <p:spPr>
          <a:xfrm>
            <a:off x="838200" y="1544860"/>
            <a:ext cx="9149628" cy="4777539"/>
          </a:xfrm>
        </p:spPr>
        <p:txBody>
          <a:bodyPr>
            <a:normAutofit/>
          </a:bodyPr>
          <a:lstStyle/>
          <a:p>
            <a:r>
              <a:rPr lang="de-DE" sz="2000" dirty="0"/>
              <a:t>Nächste Termine</a:t>
            </a:r>
          </a:p>
          <a:p>
            <a:pPr lvl="1"/>
            <a:r>
              <a:rPr lang="de-DE" sz="2000" dirty="0"/>
              <a:t>Januar 2023- Beteiligungsworkshop </a:t>
            </a:r>
          </a:p>
          <a:p>
            <a:pPr lvl="2"/>
            <a:r>
              <a:rPr lang="de-DE" sz="1800" dirty="0"/>
              <a:t>Klima-/</a:t>
            </a:r>
            <a:r>
              <a:rPr lang="de-DE" sz="1800" dirty="0" err="1"/>
              <a:t>Nachhaltigkeitsrat</a:t>
            </a:r>
            <a:endParaRPr lang="de-DE" sz="1800" dirty="0"/>
          </a:p>
          <a:p>
            <a:pPr lvl="2"/>
            <a:r>
              <a:rPr lang="de-DE" sz="1800" dirty="0"/>
              <a:t>Bürger:innen</a:t>
            </a:r>
          </a:p>
          <a:p>
            <a:pPr lvl="1"/>
            <a:r>
              <a:rPr lang="de-DE" sz="2000" dirty="0"/>
              <a:t>April 2023- Interne Ergebnisdarstellung</a:t>
            </a:r>
          </a:p>
          <a:p>
            <a:pPr lvl="2"/>
            <a:r>
              <a:rPr lang="de-DE" sz="1800" dirty="0"/>
              <a:t>Vorstellung und finaler Abstimmung der Ergebnisse mit der Verwaltung</a:t>
            </a:r>
          </a:p>
          <a:p>
            <a:pPr lvl="2"/>
            <a:r>
              <a:rPr lang="de-DE" sz="1800" dirty="0"/>
              <a:t>Erstellung einer Beschlussvorlage</a:t>
            </a:r>
          </a:p>
          <a:p>
            <a:pPr lvl="1"/>
            <a:r>
              <a:rPr lang="de-DE" sz="2000" dirty="0"/>
              <a:t>Juni 2023- Öffentliche Ergebnisdarstellung</a:t>
            </a:r>
          </a:p>
          <a:p>
            <a:pPr lvl="2"/>
            <a:endParaRPr lang="de-DE" sz="1800" dirty="0"/>
          </a:p>
        </p:txBody>
      </p:sp>
    </p:spTree>
    <p:extLst>
      <p:ext uri="{BB962C8B-B14F-4D97-AF65-F5344CB8AC3E}">
        <p14:creationId xmlns:p14="http://schemas.microsoft.com/office/powerpoint/2010/main" val="37379565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k3fGtR6wQF28uu6usSRd_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N6fMj7UvS3iY6UJcCJlhM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IHDC4JUvTN.zrknn_Rf4A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WlJGKrKTUuHs6DeL_pO2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QI4Qkk.rSRazpQPxNuHiE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KyaF2UdbRUOkhy7WC9xqJ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bok8ygkR86qnQmqF09Iw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KiPcbMdrQIOPtlh9DqpO4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KiPcbMdrQIOPtlh9DqpO4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v9PTmccRTHO8wCfWnEI15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xSW_mRJwRZOojlcTqvDow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N6fMj7UvS3iY6UJcCJlhM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k3fGtR6wQF28uu6usSRd_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N6fMj7UvS3iY6UJcCJlhM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IHDC4JUvTN.zrknn_Rf4A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OWlJGKrKTUuHs6DeL_pO2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QI4Qkk.rSRazpQPxNuHiE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IHDC4JUvTN.zrknn_Rf4A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KyaF2UdbRUOkhy7WC9xqJ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bok8ygkR86qnQmqF09Iw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KiPcbMdrQIOPtlh9DqpO4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KiPcbMdrQIOPtlh9DqpO4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WlJGKrKTUuHs6DeL_pO2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v9PTmccRTHO8wCfWnEI15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xSW_mRJwRZOojlcTqvDow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k3fGtR6wQF28uu6usSRd_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QI4Qkk.rSRazpQPxNuHiE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N6fMj7UvS3iY6UJcCJlhM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IHDC4JUvTN.zrknn_Rf4A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OWlJGKrKTUuHs6DeL_pO2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QI4Qkk.rSRazpQPxNuHiE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KyaF2UdbRUOkhy7WC9xqJ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bok8ygkR86qnQmqF09Iw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KiPcbMdrQIOPtlh9DqpO4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KiPcbMdrQIOPtlh9DqpO4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v9PTmccRTHO8wCfWnEI15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xSW_mRJwRZOojlcTqvDow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k3fGtR6wQF28uu6usSRd_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KyaF2UdbRUOkhy7WC9xqJ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N6fMj7UvS3iY6UJcCJlhM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IHDC4JUvTN.zrknn_Rf4A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OWlJGKrKTUuHs6DeL_pO2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QI4Qkk.rSRazpQPxNuHiE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bok8ygkR86qnQmqF09Iw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KyaF2UdbRUOkhy7WC9xqJ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bok8ygkR86qnQmqF09Iw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KiPcbMdrQIOPtlh9DqpO4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KiPcbMdrQIOPtlh9DqpO4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KiPcbMdrQIOPtlh9DqpO4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v9PTmccRTHO8wCfWnEI15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xSW_mRJwRZOojlcTqvDow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k3fGtR6wQF28uu6usSRd_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k3fGtR6wQF28uu6usSRd_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KiPcbMdrQIOPtlh9DqpO4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N6fMj7UvS3iY6UJcCJlhM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IHDC4JUvTN.zrknn_Rf4A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OWlJGKrKTUuHs6DeL_pO2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QI4Qkk.rSRazpQPxNuHiE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KyaF2UdbRUOkhy7WC9xqJ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bok8ygkR86qnQmqF09Iw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KiPcbMdrQIOPtlh9DqpO4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KiPcbMdrQIOPtlh9DqpO4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v9PTmccRTHO8wCfWnEI15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xSW_mRJwRZOojlcTqvDow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k3fGtR6wQF28uu6usSRd_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N6fMj7UvS3iY6UJcCJlhM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IHDC4JUvTN.zrknn_Rf4A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OWlJGKrKTUuHs6DeL_pO2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QI4Qkk.rSRazpQPxNuHiE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KyaF2UdbRUOkhy7WC9xqJ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bok8ygkR86qnQmqF09Iw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KiPcbMdrQIOPtlh9DqpO4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KiPcbMdrQIOPtlh9DqpO4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v9PTmccRTHO8wCfWnEI15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xSW_mRJwRZOojlcTqvDow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k3fGtR6wQF28uu6usSRd_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N6fMj7UvS3iY6UJcCJlhM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IHDC4JUvTN.zrknn_Rf4A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OWlJGKrKTUuHs6DeL_pO2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QI4Qkk.rSRazpQPxNuHiE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KyaF2UdbRUOkhy7WC9xqJ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hbok8ygkR86qnQmqF09Iw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KiPcbMdrQIOPtlh9DqpO4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KiPcbMdrQIOPtlh9DqpO4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v9PTmccRTHO8wCfWnEI15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xSW_mRJwRZOojlcTqvDow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k3fGtR6wQF28uu6usSRd_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v9PTmccRTHO8wCfWnEI15A"/>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N6fMj7UvS3iY6UJcCJlhM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IHDC4JUvTN.zrknn_Rf4A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OWlJGKrKTUuHs6DeL_pO2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QI4Qkk.rSRazpQPxNuHiE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KyaF2UdbRUOkhy7WC9xqJ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hbok8ygkR86qnQmqF09Iw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KiPcbMdrQIOPtlh9DqpO4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KiPcbMdrQIOPtlh9DqpO4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v9PTmccRTHO8wCfWnEI15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xSW_mRJwRZOojlcTqvDow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xSW_mRJwRZOojlcTqvDowg"/>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k3fGtR6wQF28uu6usSRd_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N6fMj7UvS3iY6UJcCJlhM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IHDC4JUvTN.zrknn_Rf4A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OWlJGKrKTUuHs6DeL_pO2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QI4Qkk.rSRazpQPxNuHiE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KyaF2UdbRUOkhy7WC9xqJ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hbok8ygkR86qnQmqF09Iw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k3fGtR6wQF28uu6usSRd_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KiPcbMdrQIOPtlh9DqpO4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KiPcbMdrQIOPtlh9DqpO4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v9PTmccRTHO8wCfWnEI15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xSW_mRJwRZOojlcTqvDow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N6fMj7UvS3iY6UJcCJlhM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IHDC4JUvTN.zrknn_Rf4A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OWlJGKrKTUuHs6DeL_pO2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QI4Qkk.rSRazpQPxNuHiE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KyaF2UdbRUOkhy7WC9xqJ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bok8ygkR86qnQmqF09Iw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KiPcbMdrQIOPtlh9DqpO4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KiPcbMdrQIOPtlh9DqpO4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v9PTmccRTHO8wCfWnEI15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xSW_mRJwRZOojlcTqvDow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ster_bnNETZE">
  <a:themeElements>
    <a:clrScheme name="badenova_neu">
      <a:dk1>
        <a:srgbClr val="404040"/>
      </a:dk1>
      <a:lt1>
        <a:srgbClr val="FFFFFF"/>
      </a:lt1>
      <a:dk2>
        <a:srgbClr val="1D009C"/>
      </a:dk2>
      <a:lt2>
        <a:srgbClr val="FFFFFF"/>
      </a:lt2>
      <a:accent1>
        <a:srgbClr val="1D009C"/>
      </a:accent1>
      <a:accent2>
        <a:srgbClr val="8C8C8C"/>
      </a:accent2>
      <a:accent3>
        <a:srgbClr val="7FB8E6"/>
      </a:accent3>
      <a:accent4>
        <a:srgbClr val="FF6600"/>
      </a:accent4>
      <a:accent5>
        <a:srgbClr val="FFA366"/>
      </a:accent5>
      <a:accent6>
        <a:srgbClr val="404040"/>
      </a:accent6>
      <a:hlink>
        <a:srgbClr val="330099"/>
      </a:hlink>
      <a:folHlink>
        <a:srgbClr val="330099"/>
      </a:folHlink>
    </a:clrScheme>
    <a:fontScheme name="badenova">
      <a:majorFont>
        <a:latin typeface="Thesans Badenova"/>
        <a:ea typeface=""/>
        <a:cs typeface=""/>
      </a:majorFont>
      <a:minorFont>
        <a:latin typeface="Thesans Bade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lienmaster_bnNETZE_LH" id="{A3738776-1B1E-4AB3-BD7F-94240FF5C24A}" vid="{976D3FE4-B68B-4D24-94DA-E406E39A4CA3}"/>
    </a:ext>
  </a:extLst>
</a:theme>
</file>

<file path=ppt/theme/theme10.xml><?xml version="1.0" encoding="utf-8"?>
<a:theme xmlns:a="http://schemas.openxmlformats.org/drawingml/2006/main" name="9_Master_bnNETZE">
  <a:themeElements>
    <a:clrScheme name="badenova_neu">
      <a:dk1>
        <a:srgbClr val="404040"/>
      </a:dk1>
      <a:lt1>
        <a:srgbClr val="FFFFFF"/>
      </a:lt1>
      <a:dk2>
        <a:srgbClr val="1D009C"/>
      </a:dk2>
      <a:lt2>
        <a:srgbClr val="FFFFFF"/>
      </a:lt2>
      <a:accent1>
        <a:srgbClr val="1D009C"/>
      </a:accent1>
      <a:accent2>
        <a:srgbClr val="8C8C8C"/>
      </a:accent2>
      <a:accent3>
        <a:srgbClr val="7FB8E6"/>
      </a:accent3>
      <a:accent4>
        <a:srgbClr val="FF6600"/>
      </a:accent4>
      <a:accent5>
        <a:srgbClr val="FFA366"/>
      </a:accent5>
      <a:accent6>
        <a:srgbClr val="404040"/>
      </a:accent6>
      <a:hlink>
        <a:srgbClr val="330099"/>
      </a:hlink>
      <a:folHlink>
        <a:srgbClr val="330099"/>
      </a:folHlink>
    </a:clrScheme>
    <a:fontScheme name="badenova">
      <a:majorFont>
        <a:latin typeface="Thesans Badenova"/>
        <a:ea typeface=""/>
        <a:cs typeface=""/>
      </a:majorFont>
      <a:minorFont>
        <a:latin typeface="Thesans Bade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lienmaster_bnNETZE_LH" id="{A3738776-1B1E-4AB3-BD7F-94240FF5C24A}" vid="{976D3FE4-B68B-4D24-94DA-E406E39A4CA3}"/>
    </a:ext>
  </a:extLst>
</a:theme>
</file>

<file path=ppt/theme/theme11.xml><?xml version="1.0" encoding="utf-8"?>
<a:theme xmlns:a="http://schemas.openxmlformats.org/drawingml/2006/main" name="10_Master_bnNETZE">
  <a:themeElements>
    <a:clrScheme name="badenova_neu">
      <a:dk1>
        <a:srgbClr val="404040"/>
      </a:dk1>
      <a:lt1>
        <a:srgbClr val="FFFFFF"/>
      </a:lt1>
      <a:dk2>
        <a:srgbClr val="1D009C"/>
      </a:dk2>
      <a:lt2>
        <a:srgbClr val="FFFFFF"/>
      </a:lt2>
      <a:accent1>
        <a:srgbClr val="1D009C"/>
      </a:accent1>
      <a:accent2>
        <a:srgbClr val="8C8C8C"/>
      </a:accent2>
      <a:accent3>
        <a:srgbClr val="7FB8E6"/>
      </a:accent3>
      <a:accent4>
        <a:srgbClr val="FF6600"/>
      </a:accent4>
      <a:accent5>
        <a:srgbClr val="FFA366"/>
      </a:accent5>
      <a:accent6>
        <a:srgbClr val="404040"/>
      </a:accent6>
      <a:hlink>
        <a:srgbClr val="330099"/>
      </a:hlink>
      <a:folHlink>
        <a:srgbClr val="330099"/>
      </a:folHlink>
    </a:clrScheme>
    <a:fontScheme name="badenova">
      <a:majorFont>
        <a:latin typeface="Thesans Badenova"/>
        <a:ea typeface=""/>
        <a:cs typeface=""/>
      </a:majorFont>
      <a:minorFont>
        <a:latin typeface="Thesans Bade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lienmaster_bnNETZE_LH" id="{A3738776-1B1E-4AB3-BD7F-94240FF5C24A}" vid="{976D3FE4-B68B-4D24-94DA-E406E39A4CA3}"/>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aster_bnNETZE">
  <a:themeElements>
    <a:clrScheme name="badenova_neu">
      <a:dk1>
        <a:srgbClr val="404040"/>
      </a:dk1>
      <a:lt1>
        <a:srgbClr val="FFFFFF"/>
      </a:lt1>
      <a:dk2>
        <a:srgbClr val="1D009C"/>
      </a:dk2>
      <a:lt2>
        <a:srgbClr val="FFFFFF"/>
      </a:lt2>
      <a:accent1>
        <a:srgbClr val="1D009C"/>
      </a:accent1>
      <a:accent2>
        <a:srgbClr val="8C8C8C"/>
      </a:accent2>
      <a:accent3>
        <a:srgbClr val="7FB8E6"/>
      </a:accent3>
      <a:accent4>
        <a:srgbClr val="FF6600"/>
      </a:accent4>
      <a:accent5>
        <a:srgbClr val="FFA366"/>
      </a:accent5>
      <a:accent6>
        <a:srgbClr val="404040"/>
      </a:accent6>
      <a:hlink>
        <a:srgbClr val="330099"/>
      </a:hlink>
      <a:folHlink>
        <a:srgbClr val="330099"/>
      </a:folHlink>
    </a:clrScheme>
    <a:fontScheme name="badenova">
      <a:majorFont>
        <a:latin typeface="Thesans Badenova"/>
        <a:ea typeface=""/>
        <a:cs typeface=""/>
      </a:majorFont>
      <a:minorFont>
        <a:latin typeface="Thesans Bade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lienmaster_bnNETZE_LH" id="{A3738776-1B1E-4AB3-BD7F-94240FF5C24A}" vid="{976D3FE4-B68B-4D24-94DA-E406E39A4CA3}"/>
    </a:ext>
  </a:extLst>
</a:theme>
</file>

<file path=ppt/theme/theme3.xml><?xml version="1.0" encoding="utf-8"?>
<a:theme xmlns:a="http://schemas.openxmlformats.org/drawingml/2006/main" name="2_Master_bnNETZE">
  <a:themeElements>
    <a:clrScheme name="badenova_neu">
      <a:dk1>
        <a:srgbClr val="404040"/>
      </a:dk1>
      <a:lt1>
        <a:srgbClr val="FFFFFF"/>
      </a:lt1>
      <a:dk2>
        <a:srgbClr val="1D009C"/>
      </a:dk2>
      <a:lt2>
        <a:srgbClr val="FFFFFF"/>
      </a:lt2>
      <a:accent1>
        <a:srgbClr val="1D009C"/>
      </a:accent1>
      <a:accent2>
        <a:srgbClr val="8C8C8C"/>
      </a:accent2>
      <a:accent3>
        <a:srgbClr val="7FB8E6"/>
      </a:accent3>
      <a:accent4>
        <a:srgbClr val="FF6600"/>
      </a:accent4>
      <a:accent5>
        <a:srgbClr val="FFA366"/>
      </a:accent5>
      <a:accent6>
        <a:srgbClr val="404040"/>
      </a:accent6>
      <a:hlink>
        <a:srgbClr val="330099"/>
      </a:hlink>
      <a:folHlink>
        <a:srgbClr val="330099"/>
      </a:folHlink>
    </a:clrScheme>
    <a:fontScheme name="badenova">
      <a:majorFont>
        <a:latin typeface="Thesans Badenova"/>
        <a:ea typeface=""/>
        <a:cs typeface=""/>
      </a:majorFont>
      <a:minorFont>
        <a:latin typeface="Thesans Bade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lienmaster_bnNETZE_LH" id="{A3738776-1B1E-4AB3-BD7F-94240FF5C24A}" vid="{976D3FE4-B68B-4D24-94DA-E406E39A4CA3}"/>
    </a:ext>
  </a:extLst>
</a:theme>
</file>

<file path=ppt/theme/theme4.xml><?xml version="1.0" encoding="utf-8"?>
<a:theme xmlns:a="http://schemas.openxmlformats.org/drawingml/2006/main" name="3_Master_bnNETZE">
  <a:themeElements>
    <a:clrScheme name="badenova_neu">
      <a:dk1>
        <a:srgbClr val="404040"/>
      </a:dk1>
      <a:lt1>
        <a:srgbClr val="FFFFFF"/>
      </a:lt1>
      <a:dk2>
        <a:srgbClr val="1D009C"/>
      </a:dk2>
      <a:lt2>
        <a:srgbClr val="FFFFFF"/>
      </a:lt2>
      <a:accent1>
        <a:srgbClr val="1D009C"/>
      </a:accent1>
      <a:accent2>
        <a:srgbClr val="8C8C8C"/>
      </a:accent2>
      <a:accent3>
        <a:srgbClr val="7FB8E6"/>
      </a:accent3>
      <a:accent4>
        <a:srgbClr val="FF6600"/>
      </a:accent4>
      <a:accent5>
        <a:srgbClr val="FFA366"/>
      </a:accent5>
      <a:accent6>
        <a:srgbClr val="404040"/>
      </a:accent6>
      <a:hlink>
        <a:srgbClr val="330099"/>
      </a:hlink>
      <a:folHlink>
        <a:srgbClr val="330099"/>
      </a:folHlink>
    </a:clrScheme>
    <a:fontScheme name="badenova">
      <a:majorFont>
        <a:latin typeface="Thesans Badenova"/>
        <a:ea typeface=""/>
        <a:cs typeface=""/>
      </a:majorFont>
      <a:minorFont>
        <a:latin typeface="Thesans Bade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lienmaster_bnNETZE_LH" id="{A3738776-1B1E-4AB3-BD7F-94240FF5C24A}" vid="{976D3FE4-B68B-4D24-94DA-E406E39A4CA3}"/>
    </a:ext>
  </a:extLst>
</a:theme>
</file>

<file path=ppt/theme/theme5.xml><?xml version="1.0" encoding="utf-8"?>
<a:theme xmlns:a="http://schemas.openxmlformats.org/drawingml/2006/main" name="4_Master_bnNETZE">
  <a:themeElements>
    <a:clrScheme name="badenova_neu">
      <a:dk1>
        <a:srgbClr val="404040"/>
      </a:dk1>
      <a:lt1>
        <a:srgbClr val="FFFFFF"/>
      </a:lt1>
      <a:dk2>
        <a:srgbClr val="1D009C"/>
      </a:dk2>
      <a:lt2>
        <a:srgbClr val="FFFFFF"/>
      </a:lt2>
      <a:accent1>
        <a:srgbClr val="1D009C"/>
      </a:accent1>
      <a:accent2>
        <a:srgbClr val="8C8C8C"/>
      </a:accent2>
      <a:accent3>
        <a:srgbClr val="7FB8E6"/>
      </a:accent3>
      <a:accent4>
        <a:srgbClr val="FF6600"/>
      </a:accent4>
      <a:accent5>
        <a:srgbClr val="FFA366"/>
      </a:accent5>
      <a:accent6>
        <a:srgbClr val="404040"/>
      </a:accent6>
      <a:hlink>
        <a:srgbClr val="330099"/>
      </a:hlink>
      <a:folHlink>
        <a:srgbClr val="330099"/>
      </a:folHlink>
    </a:clrScheme>
    <a:fontScheme name="badenova">
      <a:majorFont>
        <a:latin typeface="Thesans Badenova"/>
        <a:ea typeface=""/>
        <a:cs typeface=""/>
      </a:majorFont>
      <a:minorFont>
        <a:latin typeface="Thesans Bade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lienmaster_bnNETZE_LH" id="{A3738776-1B1E-4AB3-BD7F-94240FF5C24A}" vid="{976D3FE4-B68B-4D24-94DA-E406E39A4CA3}"/>
    </a:ext>
  </a:extLst>
</a:theme>
</file>

<file path=ppt/theme/theme6.xml><?xml version="1.0" encoding="utf-8"?>
<a:theme xmlns:a="http://schemas.openxmlformats.org/drawingml/2006/main" name="5_Master_bnNETZE">
  <a:themeElements>
    <a:clrScheme name="badenova_neu">
      <a:dk1>
        <a:srgbClr val="404040"/>
      </a:dk1>
      <a:lt1>
        <a:srgbClr val="FFFFFF"/>
      </a:lt1>
      <a:dk2>
        <a:srgbClr val="1D009C"/>
      </a:dk2>
      <a:lt2>
        <a:srgbClr val="FFFFFF"/>
      </a:lt2>
      <a:accent1>
        <a:srgbClr val="1D009C"/>
      </a:accent1>
      <a:accent2>
        <a:srgbClr val="8C8C8C"/>
      </a:accent2>
      <a:accent3>
        <a:srgbClr val="7FB8E6"/>
      </a:accent3>
      <a:accent4>
        <a:srgbClr val="FF6600"/>
      </a:accent4>
      <a:accent5>
        <a:srgbClr val="FFA366"/>
      </a:accent5>
      <a:accent6>
        <a:srgbClr val="404040"/>
      </a:accent6>
      <a:hlink>
        <a:srgbClr val="330099"/>
      </a:hlink>
      <a:folHlink>
        <a:srgbClr val="330099"/>
      </a:folHlink>
    </a:clrScheme>
    <a:fontScheme name="badenova">
      <a:majorFont>
        <a:latin typeface="Thesans Badenova"/>
        <a:ea typeface=""/>
        <a:cs typeface=""/>
      </a:majorFont>
      <a:minorFont>
        <a:latin typeface="Thesans Bade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lienmaster_bnNETZE_LH" id="{A3738776-1B1E-4AB3-BD7F-94240FF5C24A}" vid="{976D3FE4-B68B-4D24-94DA-E406E39A4CA3}"/>
    </a:ext>
  </a:extLst>
</a:theme>
</file>

<file path=ppt/theme/theme7.xml><?xml version="1.0" encoding="utf-8"?>
<a:theme xmlns:a="http://schemas.openxmlformats.org/drawingml/2006/main" name="6_Master_bnNETZE">
  <a:themeElements>
    <a:clrScheme name="badenova_neu">
      <a:dk1>
        <a:srgbClr val="404040"/>
      </a:dk1>
      <a:lt1>
        <a:srgbClr val="FFFFFF"/>
      </a:lt1>
      <a:dk2>
        <a:srgbClr val="1D009C"/>
      </a:dk2>
      <a:lt2>
        <a:srgbClr val="FFFFFF"/>
      </a:lt2>
      <a:accent1>
        <a:srgbClr val="1D009C"/>
      </a:accent1>
      <a:accent2>
        <a:srgbClr val="8C8C8C"/>
      </a:accent2>
      <a:accent3>
        <a:srgbClr val="7FB8E6"/>
      </a:accent3>
      <a:accent4>
        <a:srgbClr val="FF6600"/>
      </a:accent4>
      <a:accent5>
        <a:srgbClr val="FFA366"/>
      </a:accent5>
      <a:accent6>
        <a:srgbClr val="404040"/>
      </a:accent6>
      <a:hlink>
        <a:srgbClr val="330099"/>
      </a:hlink>
      <a:folHlink>
        <a:srgbClr val="330099"/>
      </a:folHlink>
    </a:clrScheme>
    <a:fontScheme name="badenova">
      <a:majorFont>
        <a:latin typeface="Thesans Badenova"/>
        <a:ea typeface=""/>
        <a:cs typeface=""/>
      </a:majorFont>
      <a:minorFont>
        <a:latin typeface="Thesans Bade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lienmaster_bnNETZE_LH" id="{A3738776-1B1E-4AB3-BD7F-94240FF5C24A}" vid="{976D3FE4-B68B-4D24-94DA-E406E39A4CA3}"/>
    </a:ext>
  </a:extLst>
</a:theme>
</file>

<file path=ppt/theme/theme8.xml><?xml version="1.0" encoding="utf-8"?>
<a:theme xmlns:a="http://schemas.openxmlformats.org/drawingml/2006/main" name="7_Master_bnNETZE">
  <a:themeElements>
    <a:clrScheme name="badenova_neu">
      <a:dk1>
        <a:srgbClr val="404040"/>
      </a:dk1>
      <a:lt1>
        <a:srgbClr val="FFFFFF"/>
      </a:lt1>
      <a:dk2>
        <a:srgbClr val="1D009C"/>
      </a:dk2>
      <a:lt2>
        <a:srgbClr val="FFFFFF"/>
      </a:lt2>
      <a:accent1>
        <a:srgbClr val="1D009C"/>
      </a:accent1>
      <a:accent2>
        <a:srgbClr val="8C8C8C"/>
      </a:accent2>
      <a:accent3>
        <a:srgbClr val="7FB8E6"/>
      </a:accent3>
      <a:accent4>
        <a:srgbClr val="FF6600"/>
      </a:accent4>
      <a:accent5>
        <a:srgbClr val="FFA366"/>
      </a:accent5>
      <a:accent6>
        <a:srgbClr val="404040"/>
      </a:accent6>
      <a:hlink>
        <a:srgbClr val="330099"/>
      </a:hlink>
      <a:folHlink>
        <a:srgbClr val="330099"/>
      </a:folHlink>
    </a:clrScheme>
    <a:fontScheme name="badenova">
      <a:majorFont>
        <a:latin typeface="Thesans Badenova"/>
        <a:ea typeface=""/>
        <a:cs typeface=""/>
      </a:majorFont>
      <a:minorFont>
        <a:latin typeface="Thesans Bade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lienmaster_bnNETZE_LH" id="{A3738776-1B1E-4AB3-BD7F-94240FF5C24A}" vid="{976D3FE4-B68B-4D24-94DA-E406E39A4CA3}"/>
    </a:ext>
  </a:extLst>
</a:theme>
</file>

<file path=ppt/theme/theme9.xml><?xml version="1.0" encoding="utf-8"?>
<a:theme xmlns:a="http://schemas.openxmlformats.org/drawingml/2006/main" name="8_Master_bnNETZE">
  <a:themeElements>
    <a:clrScheme name="badenova_neu">
      <a:dk1>
        <a:srgbClr val="404040"/>
      </a:dk1>
      <a:lt1>
        <a:srgbClr val="FFFFFF"/>
      </a:lt1>
      <a:dk2>
        <a:srgbClr val="1D009C"/>
      </a:dk2>
      <a:lt2>
        <a:srgbClr val="FFFFFF"/>
      </a:lt2>
      <a:accent1>
        <a:srgbClr val="1D009C"/>
      </a:accent1>
      <a:accent2>
        <a:srgbClr val="8C8C8C"/>
      </a:accent2>
      <a:accent3>
        <a:srgbClr val="7FB8E6"/>
      </a:accent3>
      <a:accent4>
        <a:srgbClr val="FF6600"/>
      </a:accent4>
      <a:accent5>
        <a:srgbClr val="FFA366"/>
      </a:accent5>
      <a:accent6>
        <a:srgbClr val="404040"/>
      </a:accent6>
      <a:hlink>
        <a:srgbClr val="330099"/>
      </a:hlink>
      <a:folHlink>
        <a:srgbClr val="330099"/>
      </a:folHlink>
    </a:clrScheme>
    <a:fontScheme name="badenova">
      <a:majorFont>
        <a:latin typeface="Thesans Badenova"/>
        <a:ea typeface=""/>
        <a:cs typeface=""/>
      </a:majorFont>
      <a:minorFont>
        <a:latin typeface="Thesans Bade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lienmaster_bnNETZE_LH" id="{A3738776-1B1E-4AB3-BD7F-94240FF5C24A}" vid="{976D3FE4-B68B-4D24-94DA-E406E39A4CA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B30FD83BD54EA4B9D31A8DF0A044BCB" ma:contentTypeVersion="6" ma:contentTypeDescription="Ein neues Dokument erstellen." ma:contentTypeScope="" ma:versionID="af943984ca5f353750a8be32943c67bc">
  <xsd:schema xmlns:xsd="http://www.w3.org/2001/XMLSchema" xmlns:xs="http://www.w3.org/2001/XMLSchema" xmlns:p="http://schemas.microsoft.com/office/2006/metadata/properties" xmlns:ns2="f0c7cbdd-6974-49a5-ae15-1f242e392ddb" xmlns:ns3="b91959b6-b700-4048-bd2c-4686ed2aac04" targetNamespace="http://schemas.microsoft.com/office/2006/metadata/properties" ma:root="true" ma:fieldsID="c5e32a40158abbde7a6670488b9815d9" ns2:_="" ns3:_="">
    <xsd:import namespace="f0c7cbdd-6974-49a5-ae15-1f242e392ddb"/>
    <xsd:import namespace="b91959b6-b700-4048-bd2c-4686ed2aac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c7cbdd-6974-49a5-ae15-1f242e392d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1959b6-b700-4048-bd2c-4686ed2aac04"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CCB567-2ECA-4D54-BB25-BBF5B36A152B}">
  <ds:schemaRefs>
    <ds:schemaRef ds:uri="http://schemas.microsoft.com/sharepoint/v3/contenttype/forms"/>
  </ds:schemaRefs>
</ds:datastoreItem>
</file>

<file path=customXml/itemProps2.xml><?xml version="1.0" encoding="utf-8"?>
<ds:datastoreItem xmlns:ds="http://schemas.openxmlformats.org/officeDocument/2006/customXml" ds:itemID="{4D279A99-CC4E-455A-B497-C55260DAB0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c7cbdd-6974-49a5-ae15-1f242e392ddb"/>
    <ds:schemaRef ds:uri="b91959b6-b700-4048-bd2c-4686ed2aac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78D145-1402-48F2-8025-5F82CAFA664E}">
  <ds:schemaRefs>
    <ds:schemaRef ds:uri="http://purl.org/dc/dcmitype/"/>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b91959b6-b700-4048-bd2c-4686ed2aac04"/>
    <ds:schemaRef ds:uri="http://purl.org/dc/terms/"/>
    <ds:schemaRef ds:uri="f0c7cbdd-6974-49a5-ae15-1f242e392ddb"/>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Folienmaster_bnNETZE</Template>
  <TotalTime>0</TotalTime>
  <Words>1216</Words>
  <Application>Microsoft Office PowerPoint</Application>
  <PresentationFormat>Breitbild</PresentationFormat>
  <Paragraphs>148</Paragraphs>
  <Slides>9</Slides>
  <Notes>7</Notes>
  <HiddenSlides>0</HiddenSlides>
  <MMClips>0</MMClips>
  <ScaleCrop>false</ScaleCrop>
  <HeadingPairs>
    <vt:vector size="8" baseType="variant">
      <vt:variant>
        <vt:lpstr>Verwendete Schriftarten</vt:lpstr>
      </vt:variant>
      <vt:variant>
        <vt:i4>4</vt:i4>
      </vt:variant>
      <vt:variant>
        <vt:lpstr>Design</vt:lpstr>
      </vt:variant>
      <vt:variant>
        <vt:i4>11</vt:i4>
      </vt:variant>
      <vt:variant>
        <vt:lpstr>Eingebettete OLE-Server</vt:lpstr>
      </vt:variant>
      <vt:variant>
        <vt:i4>1</vt:i4>
      </vt:variant>
      <vt:variant>
        <vt:lpstr>Folientitel</vt:lpstr>
      </vt:variant>
      <vt:variant>
        <vt:i4>9</vt:i4>
      </vt:variant>
    </vt:vector>
  </HeadingPairs>
  <TitlesOfParts>
    <vt:vector size="25" baseType="lpstr">
      <vt:lpstr>Arial</vt:lpstr>
      <vt:lpstr>Calibri</vt:lpstr>
      <vt:lpstr>Thesans Badenova</vt:lpstr>
      <vt:lpstr>Wingdings</vt:lpstr>
      <vt:lpstr>Master_bnNETZE</vt:lpstr>
      <vt:lpstr>1_Master_bnNETZE</vt:lpstr>
      <vt:lpstr>2_Master_bnNETZE</vt:lpstr>
      <vt:lpstr>3_Master_bnNETZE</vt:lpstr>
      <vt:lpstr>4_Master_bnNETZE</vt:lpstr>
      <vt:lpstr>5_Master_bnNETZE</vt:lpstr>
      <vt:lpstr>6_Master_bnNETZE</vt:lpstr>
      <vt:lpstr>7_Master_bnNETZE</vt:lpstr>
      <vt:lpstr>8_Master_bnNETZE</vt:lpstr>
      <vt:lpstr>9_Master_bnNETZE</vt:lpstr>
      <vt:lpstr>10_Master_bnNETZE</vt:lpstr>
      <vt:lpstr>think-cell Folie</vt:lpstr>
      <vt:lpstr>Kommunale Wärmeplanung für die Stadt Lahr Stadt Lahr, 08.12.2022</vt:lpstr>
      <vt:lpstr>Das Klimaschutzgesetz schreibt vor: mit der kommunalen Wärmeplanung soll der Gebäudebestand bis 2040 klimaneutral werden.</vt:lpstr>
      <vt:lpstr>Unter Leitung der Stabsstelle Umwelt, erstellt bnNETZE den kommunalen Wärmeplan der Stadt Lahr. Die Energieagentur Regio Freiburg und die lokalen Energieversorger sind ebenfalls beteiligt.</vt:lpstr>
      <vt:lpstr>Im 3. Baustein der kommunalen Wärmeplanung wurde das Zielbild 2040 „klimaneutraler Gebäudebestand der Stadt Lahr“ erstellt.</vt:lpstr>
      <vt:lpstr>Dazu wurde die Stadt in Eignungsgebiete für die zentrale und dezentrale Wärmeversorgung eingeteilt.</vt:lpstr>
      <vt:lpstr>Anschließend wurde das Zielbild entwickelt, das aufzeigt, wie ein klimaneutraler Gebäudebestand im Jahr 2040 erreicht werden kann.</vt:lpstr>
      <vt:lpstr>In zwei Workshops wurden die Zwischenergebnisse mit der Stadtverwaltung und den lokalen Netzbetreiberinnen abgestimmt.</vt:lpstr>
      <vt:lpstr>Im nächsten Schritt wird der Weg zum Zielbild klimaneutralen Gebäudebestand 2040 mit konkreten Maßnahmen hinterlegt.</vt:lpstr>
      <vt:lpstr>Wie geht es weiter? Im Januar findet ein Beteiligungsworkshop statt. Anschließend werden die Ergebnisse in einem Fachgutachten dokumentiert.</vt:lpstr>
    </vt:vector>
  </TitlesOfParts>
  <Company>badenIT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KWP Lahr-Zwischenergebnisse</dc:title>
  <dc:creator>Nina Weiß</dc:creator>
  <cp:lastModifiedBy>A6018-Manfred Kaiser</cp:lastModifiedBy>
  <cp:revision>236</cp:revision>
  <cp:lastPrinted>2021-10-14T11:55:50Z</cp:lastPrinted>
  <dcterms:created xsi:type="dcterms:W3CDTF">2021-10-04T06:47:31Z</dcterms:created>
  <dcterms:modified xsi:type="dcterms:W3CDTF">2022-12-12T08:37:12Z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0x010100FB30FD83BD54EA4B9D31A8DF0A044BCB</vt:lpwstr>
  </property>
</Properties>
</file>